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1DEAE-3241-42E4-92F3-D946A551D2D8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DA36-3BCA-4DBA-A3A1-8775A048A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23" indent="-256432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25728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436019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1846311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5CD8649F-3355-4C5E-BFA7-C0B9D853FDD7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4"/>
            <a:ext cx="5482478" cy="41101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23" indent="-256432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25728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436019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1846311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9539356F-6708-4CD7-A5B2-A047D613BF89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1926" cy="342322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4"/>
            <a:ext cx="5482478" cy="41101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23" indent="-256432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25728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436019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1846311" indent="-205146"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6F15D18E-C640-4EFF-B6CA-A1373112CEF6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1926" cy="342322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4"/>
            <a:ext cx="5482478" cy="41101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7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5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67EA-8E8E-40EF-9689-083AECA0179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4183-0BD1-43FF-A388-6A908C32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054191"/>
            <a:ext cx="8534400" cy="15424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3200" b="1" dirty="0">
                <a:solidFill>
                  <a:srgbClr val="0000FF"/>
                </a:solidFill>
                <a:latin typeface="Times New Roman" pitchFamily="16" charset="0"/>
              </a:rPr>
              <a:t>Optimal </a:t>
            </a:r>
            <a:r>
              <a:rPr lang="en-GB" sz="3200" b="1" dirty="0" smtClean="0">
                <a:solidFill>
                  <a:srgbClr val="0000FF"/>
                </a:solidFill>
                <a:latin typeface="Times New Roman" pitchFamily="16" charset="0"/>
              </a:rPr>
              <a:t>control with singular dynamics:</a:t>
            </a:r>
            <a:r>
              <a:rPr lang="en-GB" sz="3200" b="1" dirty="0">
                <a:solidFill>
                  <a:srgbClr val="0000FF"/>
                </a:solidFill>
                <a:latin typeface="Times New Roman" pitchFamily="16" charset="0"/>
              </a:rPr>
              <a:t/>
            </a:r>
            <a:br>
              <a:rPr lang="en-GB" sz="3200" b="1" dirty="0">
                <a:solidFill>
                  <a:srgbClr val="0000FF"/>
                </a:solidFill>
                <a:latin typeface="Times New Roman" pitchFamily="16" charset="0"/>
              </a:rPr>
            </a:br>
            <a:r>
              <a:rPr lang="en-GB" sz="3200" dirty="0" smtClean="0">
                <a:solidFill>
                  <a:srgbClr val="0000FF"/>
                </a:solidFill>
                <a:latin typeface="Times New Roman" pitchFamily="16" charset="0"/>
              </a:rPr>
              <a:t>Application to controlling chemical bond-breaking</a:t>
            </a:r>
            <a:endParaRPr lang="en-GB" sz="3200" dirty="0">
              <a:solidFill>
                <a:srgbClr val="0000FF"/>
              </a:solidFill>
              <a:latin typeface="Times New Roman" pitchFamily="16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552320" y="3613341"/>
            <a:ext cx="6448320" cy="11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86000"/>
              </a:lnSpc>
            </a:pPr>
            <a:endParaRPr lang="en-GB" sz="29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 eaLnBrk="1">
              <a:lnSpc>
                <a:spcPct val="86000"/>
              </a:lnSpc>
            </a:pPr>
            <a:r>
              <a:rPr lang="en-GB" sz="2400" b="1" u="sng" dirty="0" err="1">
                <a:solidFill>
                  <a:srgbClr val="000000"/>
                </a:solidFill>
                <a:latin typeface="Times New Roman" pitchFamily="16" charset="0"/>
              </a:rPr>
              <a:t>Reuven</a:t>
            </a:r>
            <a:r>
              <a:rPr lang="en-GB" sz="2400" b="1" u="sng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2400" b="1" u="sng" dirty="0" err="1" smtClean="0">
                <a:solidFill>
                  <a:srgbClr val="000000"/>
                </a:solidFill>
                <a:latin typeface="Times New Roman" pitchFamily="16" charset="0"/>
              </a:rPr>
              <a:t>Eitan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6" charset="0"/>
              </a:rPr>
              <a:t> and David </a:t>
            </a:r>
            <a:r>
              <a:rPr lang="en-GB" sz="2400" b="1" dirty="0">
                <a:solidFill>
                  <a:srgbClr val="000000"/>
                </a:solidFill>
                <a:latin typeface="Times New Roman" pitchFamily="16" charset="0"/>
              </a:rPr>
              <a:t>J. </a:t>
            </a:r>
            <a:r>
              <a:rPr lang="en-GB" sz="2400" b="1" dirty="0" err="1" smtClean="0">
                <a:solidFill>
                  <a:srgbClr val="000000"/>
                </a:solidFill>
                <a:latin typeface="Times New Roman" pitchFamily="16" charset="0"/>
              </a:rPr>
              <a:t>Tannor</a:t>
            </a:r>
            <a:endParaRPr lang="en-GB" sz="2400" b="1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23526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6982" y="5562600"/>
            <a:ext cx="378921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lnSpc>
                <a:spcPct val="86000"/>
              </a:lnSpc>
            </a:pPr>
            <a:r>
              <a:rPr lang="en-GB" sz="2000" b="1" dirty="0" err="1" smtClean="0">
                <a:solidFill>
                  <a:schemeClr val="accent1"/>
                </a:solidFill>
                <a:latin typeface="Times New Roman" pitchFamily="16" charset="0"/>
              </a:rPr>
              <a:t>Batsheva</a:t>
            </a:r>
            <a:r>
              <a:rPr lang="en-GB" sz="2000" b="1" dirty="0" smtClean="0">
                <a:solidFill>
                  <a:schemeClr val="accent1"/>
                </a:solidFill>
                <a:latin typeface="Times New Roman" pitchFamily="16" charset="0"/>
              </a:rPr>
              <a:t> de Rothschild Seminar, </a:t>
            </a:r>
            <a:r>
              <a:rPr lang="en-GB" sz="2000" b="1" dirty="0" err="1" smtClean="0">
                <a:solidFill>
                  <a:schemeClr val="accent1"/>
                </a:solidFill>
                <a:latin typeface="Times New Roman" pitchFamily="16" charset="0"/>
              </a:rPr>
              <a:t>Tsfat</a:t>
            </a:r>
            <a:r>
              <a:rPr lang="en-GB" sz="2000" b="1" dirty="0" smtClean="0">
                <a:solidFill>
                  <a:schemeClr val="accent1"/>
                </a:solidFill>
                <a:latin typeface="Times New Roman" pitchFamily="16" charset="0"/>
              </a:rPr>
              <a:t>,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1494983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036"/>
            <a:ext cx="9142560" cy="354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1069920" y="3284985"/>
            <a:ext cx="414720" cy="414764"/>
          </a:xfrm>
          <a:prstGeom prst="ellipse">
            <a:avLst/>
          </a:prstGeom>
          <a:solidFill>
            <a:srgbClr val="000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5935680" y="3284985"/>
            <a:ext cx="414720" cy="414764"/>
          </a:xfrm>
          <a:prstGeom prst="ellipse">
            <a:avLst/>
          </a:prstGeom>
          <a:solidFill>
            <a:srgbClr val="000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069920" y="2468419"/>
            <a:ext cx="414720" cy="414764"/>
          </a:xfrm>
          <a:prstGeom prst="ellipse">
            <a:avLst/>
          </a:prstGeom>
          <a:solidFill>
            <a:srgbClr val="000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484641" y="2599473"/>
            <a:ext cx="4528800" cy="207382"/>
          </a:xfrm>
          <a:prstGeom prst="leftArrow">
            <a:avLst>
              <a:gd name="adj1" fmla="val 50000"/>
              <a:gd name="adj2" fmla="val 54600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496160" y="3318108"/>
            <a:ext cx="4769280" cy="207382"/>
          </a:xfrm>
          <a:prstGeom prst="rightArrow">
            <a:avLst>
              <a:gd name="adj1" fmla="val 50000"/>
              <a:gd name="adj2" fmla="val 57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457920" y="279389"/>
            <a:ext cx="8228160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en-GB" sz="2800" b="1" dirty="0" smtClean="0">
                <a:solidFill>
                  <a:srgbClr val="0000FF"/>
                </a:solidFill>
                <a:latin typeface="Times New Roman" pitchFamily="16" charset="0"/>
              </a:rPr>
              <a:t>Optimal control with singular dynamics:</a:t>
            </a:r>
            <a:br>
              <a:rPr lang="en-GB" sz="2800" b="1" dirty="0" smtClean="0">
                <a:solidFill>
                  <a:srgbClr val="0000FF"/>
                </a:solidFill>
                <a:latin typeface="Times New Roman" pitchFamily="16" charset="0"/>
              </a:rPr>
            </a:br>
            <a:r>
              <a:rPr lang="en-GB" sz="2800" dirty="0" smtClean="0">
                <a:solidFill>
                  <a:srgbClr val="0000FF"/>
                </a:solidFill>
                <a:latin typeface="Times New Roman" pitchFamily="16" charset="0"/>
              </a:rPr>
              <a:t>Application to controlling chemical bond-breaking</a:t>
            </a:r>
            <a:endParaRPr lang="en-GB" sz="2900" i="1" dirty="0">
              <a:solidFill>
                <a:srgbClr val="FF00FF"/>
              </a:solidFill>
              <a:latin typeface="Times New Roman" pitchFamily="16" charset="0"/>
            </a:endParaRPr>
          </a:p>
        </p:txBody>
      </p:sp>
      <p:sp>
        <p:nvSpPr>
          <p:cNvPr id="2" name="L-Shape 1"/>
          <p:cNvSpPr/>
          <p:nvPr/>
        </p:nvSpPr>
        <p:spPr>
          <a:xfrm rot="10800000">
            <a:off x="685801" y="1371600"/>
            <a:ext cx="3657600" cy="3542772"/>
          </a:xfrm>
          <a:prstGeom prst="corner">
            <a:avLst>
              <a:gd name="adj1" fmla="val 19888"/>
              <a:gd name="adj2" fmla="val 21061"/>
            </a:avLst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5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 1.84796E-7 L 0.07927 -0.02919 C 0.09676 -0.03528 0.10574 -0.04452 0.10574 -0.05418 C 0.10574 -0.06531 0.09676 -0.07413 0.07927 -0.08022 L 0.0019 -0.11004 " pathEditMode="relative" rAng="16200000" ptsTypes="FffFF">
                                      <p:cBhvr>
                                        <p:cTn id="2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5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5544E-6 -2.21336E-6 C 0.00189 -0.00105 0.00425 -0.0042 0.00425 -0.01512 C 0.00425 -0.03108 -0.00426 -0.03213 -0.00441 -0.05124 C -0.00441 -0.06825 0.00331 -0.05922 0.00331 -0.0756 C 0.00331 -0.09282 -0.00221 -0.08358 -0.00221 -0.10185 C -0.00221 -0.11844 0.00142 -0.1092 0.00142 -0.1239 C 0.00142 -0.13797 -0.00126 -0.13062 -0.00126 -0.14342 C -0.00126 -0.15077 -0.00047 -0.1514 1.75544E-6 -0.15203 " pathEditMode="relative" rAng="16200000" ptsTypes="ffffffff">
                                      <p:cBhvr>
                                        <p:cTn id="3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2" grpId="1" animBg="1"/>
      <p:bldP spid="35843" grpId="0" animBg="1"/>
      <p:bldP spid="35843" grpId="1" animBg="1"/>
      <p:bldP spid="35843" grpId="2" animBg="1"/>
      <p:bldP spid="35844" grpId="0" animBg="1"/>
      <p:bldP spid="35844" grpId="1" animBg="1"/>
      <p:bldP spid="35845" grpId="0" animBg="1"/>
      <p:bldP spid="35845" grpId="1" animBg="1"/>
      <p:bldP spid="35846" grpId="0" animBg="1"/>
      <p:bldP spid="35846" grpId="1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07360" y="1450233"/>
            <a:ext cx="290304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en-GB" sz="2400">
                <a:solidFill>
                  <a:srgbClr val="000000"/>
                </a:solidFill>
                <a:latin typeface="Times New Roman" pitchFamily="16" charset="0"/>
              </a:rPr>
              <a:t>Gaussian function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4798584"/>
            <a:ext cx="3732480" cy="183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2073818"/>
            <a:ext cx="4769280" cy="22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00" y="1594248"/>
            <a:ext cx="2917440" cy="331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4962761"/>
            <a:ext cx="4354560" cy="167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457920" y="279389"/>
            <a:ext cx="8228160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/>
            <a:r>
              <a:rPr lang="en-GB" sz="2800" b="1" dirty="0" smtClean="0">
                <a:solidFill>
                  <a:srgbClr val="0000FF"/>
                </a:solidFill>
                <a:latin typeface="Times New Roman" pitchFamily="16" charset="0"/>
              </a:rPr>
              <a:t>Optimal control with singular dynamics:</a:t>
            </a:r>
            <a:br>
              <a:rPr lang="en-GB" sz="2800" b="1" dirty="0" smtClean="0">
                <a:solidFill>
                  <a:srgbClr val="0000FF"/>
                </a:solidFill>
                <a:latin typeface="Times New Roman" pitchFamily="16" charset="0"/>
              </a:rPr>
            </a:br>
            <a:r>
              <a:rPr lang="en-GB" sz="2800" dirty="0" smtClean="0">
                <a:solidFill>
                  <a:srgbClr val="0000FF"/>
                </a:solidFill>
                <a:latin typeface="Times New Roman" pitchFamily="16" charset="0"/>
              </a:rPr>
              <a:t>Application to controlling chemical bond-breaking</a:t>
            </a:r>
            <a:endParaRPr lang="en-GB" sz="2900" i="1" dirty="0">
              <a:solidFill>
                <a:srgbClr val="FF00F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41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602"/>
            <a:ext cx="5418509" cy="652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</Words>
  <Application>Microsoft Office PowerPoint</Application>
  <PresentationFormat>On-screen Show (4:3)</PresentationFormat>
  <Paragraphs>10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Optimal control with singular dynamics: Application to controlling chemical bond-breaking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control with singular dynamics: Application to controlling chemical bond-breaking</dc:title>
  <dc:creator>ruvi</dc:creator>
  <cp:lastModifiedBy>ruvi</cp:lastModifiedBy>
  <cp:revision>10</cp:revision>
  <dcterms:created xsi:type="dcterms:W3CDTF">2012-09-02T08:17:48Z</dcterms:created>
  <dcterms:modified xsi:type="dcterms:W3CDTF">2012-09-02T10:08:43Z</dcterms:modified>
</cp:coreProperties>
</file>