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80" r:id="rId4"/>
    <p:sldId id="282" r:id="rId5"/>
    <p:sldId id="283" r:id="rId6"/>
    <p:sldId id="284" r:id="rId7"/>
    <p:sldId id="285" r:id="rId8"/>
    <p:sldId id="286" r:id="rId9"/>
    <p:sldId id="281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1" r:id="rId22"/>
    <p:sldId id="299" r:id="rId23"/>
    <p:sldId id="30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32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7" d="100"/>
          <a:sy n="67" d="100"/>
        </p:scale>
        <p:origin x="648" y="34"/>
      </p:cViewPr>
      <p:guideLst>
        <p:guide orient="horz" pos="2832"/>
        <p:guide pos="3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D489D-DAC4-4C7E-B0BC-74C33A066FB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82775-E000-47AD-80BE-E104AACA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2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9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5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4667" y="872011"/>
            <a:ext cx="11726240" cy="5731798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9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25288" y="6648450"/>
            <a:ext cx="666712" cy="209550"/>
          </a:xfrm>
        </p:spPr>
        <p:txBody>
          <a:bodyPr/>
          <a:lstStyle>
            <a:lvl1pPr algn="ctr">
              <a:defRPr/>
            </a:lvl1pPr>
          </a:lstStyle>
          <a:p>
            <a:fld id="{79A61CCA-922D-4541-8152-FE8F8C3F9B4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50706" y="1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7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8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8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4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3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79EAC-ADFF-4087-9292-54A4C169A6B8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BD74-A176-49F0-A256-02FE34BC0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9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364" y="595889"/>
            <a:ext cx="9697278" cy="38099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C00000"/>
                </a:solidFill>
              </a:rPr>
              <a:t>Distributed Graph Algorithms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sz="5400" dirty="0"/>
              <a:t>Spring 2023</a:t>
            </a:r>
            <a:br>
              <a:rPr lang="en-US" sz="5400" dirty="0"/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221" y="3879129"/>
            <a:ext cx="9439564" cy="2253817"/>
          </a:xfrm>
        </p:spPr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Class 3: Local Problems &amp; Tree Coloring</a:t>
            </a:r>
          </a:p>
        </p:txBody>
      </p:sp>
    </p:spTree>
    <p:extLst>
      <p:ext uri="{BB962C8B-B14F-4D97-AF65-F5344CB8AC3E}">
        <p14:creationId xmlns:p14="http://schemas.microsoft.com/office/powerpoint/2010/main" val="131620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E533FF6-B86D-4A7D-8D81-E552EDA1F35E}"/>
              </a:ext>
            </a:extLst>
          </p:cNvPr>
          <p:cNvCxnSpPr>
            <a:cxnSpLocks/>
          </p:cNvCxnSpPr>
          <p:nvPr/>
        </p:nvCxnSpPr>
        <p:spPr>
          <a:xfrm flipH="1">
            <a:off x="3326952" y="5609403"/>
            <a:ext cx="422030" cy="380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54562" y="157112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Coloring Rooted Trees</a:t>
            </a:r>
          </a:p>
        </p:txBody>
      </p:sp>
      <p:sp>
        <p:nvSpPr>
          <p:cNvPr id="3" name="Oval 12">
            <a:extLst>
              <a:ext uri="{FF2B5EF4-FFF2-40B4-BE49-F238E27FC236}">
                <a16:creationId xmlns:a16="http://schemas.microsoft.com/office/drawing/2014/main" id="{2FA79660-7BC5-49B5-8FE3-5CEBF8943E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25048" y="1416110"/>
            <a:ext cx="211137" cy="2111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" name="Oval 12">
            <a:extLst>
              <a:ext uri="{FF2B5EF4-FFF2-40B4-BE49-F238E27FC236}">
                <a16:creationId xmlns:a16="http://schemas.microsoft.com/office/drawing/2014/main" id="{78F30CF9-82C5-40FB-9F9F-149CDCF53A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73600" y="216407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46942CFB-7A49-49C1-A9CB-0D671FA31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25048" y="216407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40C495A7-C922-4491-8538-7B6F5EF9A0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38921" y="216407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7FAFE2-5764-4317-B6AA-89EC45CF2ED6}"/>
              </a:ext>
            </a:extLst>
          </p:cNvPr>
          <p:cNvCxnSpPr>
            <a:cxnSpLocks/>
          </p:cNvCxnSpPr>
          <p:nvPr/>
        </p:nvCxnSpPr>
        <p:spPr>
          <a:xfrm flipH="1">
            <a:off x="9816493" y="1596326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871172-D679-46E3-BF2A-D46C03498661}"/>
              </a:ext>
            </a:extLst>
          </p:cNvPr>
          <p:cNvCxnSpPr>
            <a:cxnSpLocks/>
            <a:stCxn id="3" idx="4"/>
            <a:endCxn id="6" idx="0"/>
          </p:cNvCxnSpPr>
          <p:nvPr/>
        </p:nvCxnSpPr>
        <p:spPr>
          <a:xfrm>
            <a:off x="10330617" y="1627247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CDE2A34-E014-45C0-8534-CBA1FDF1D715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10405265" y="1596327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F7FD62-7DF6-4293-A6EC-7425CCCBBEB2}"/>
              </a:ext>
            </a:extLst>
          </p:cNvPr>
          <p:cNvCxnSpPr>
            <a:cxnSpLocks/>
          </p:cNvCxnSpPr>
          <p:nvPr/>
        </p:nvCxnSpPr>
        <p:spPr>
          <a:xfrm>
            <a:off x="9779168" y="237521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2">
            <a:extLst>
              <a:ext uri="{FF2B5EF4-FFF2-40B4-BE49-F238E27FC236}">
                <a16:creationId xmlns:a16="http://schemas.microsoft.com/office/drawing/2014/main" id="{CCDC3013-2313-4B2E-9120-424352FC77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73599" y="288802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23E815-1B3C-4EAD-A3B7-84EBF5BA46DC}"/>
              </a:ext>
            </a:extLst>
          </p:cNvPr>
          <p:cNvCxnSpPr>
            <a:cxnSpLocks/>
          </p:cNvCxnSpPr>
          <p:nvPr/>
        </p:nvCxnSpPr>
        <p:spPr>
          <a:xfrm>
            <a:off x="10324335" y="2380322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2">
            <a:extLst>
              <a:ext uri="{FF2B5EF4-FFF2-40B4-BE49-F238E27FC236}">
                <a16:creationId xmlns:a16="http://schemas.microsoft.com/office/drawing/2014/main" id="{B551D932-E5A6-46CD-ACB9-AE3F2EF661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18766" y="289313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D81DC4E-E547-4AC7-A0C8-B67236C094DA}"/>
              </a:ext>
            </a:extLst>
          </p:cNvPr>
          <p:cNvCxnSpPr>
            <a:cxnSpLocks/>
          </p:cNvCxnSpPr>
          <p:nvPr/>
        </p:nvCxnSpPr>
        <p:spPr>
          <a:xfrm>
            <a:off x="11054621" y="2337363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12">
            <a:extLst>
              <a:ext uri="{FF2B5EF4-FFF2-40B4-BE49-F238E27FC236}">
                <a16:creationId xmlns:a16="http://schemas.microsoft.com/office/drawing/2014/main" id="{AF77AFC3-3083-4D2A-B7CA-D16FF0552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49052" y="285017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948D29-C4C5-4E26-984D-A08A3B1F0C89}"/>
              </a:ext>
            </a:extLst>
          </p:cNvPr>
          <p:cNvCxnSpPr>
            <a:cxnSpLocks/>
          </p:cNvCxnSpPr>
          <p:nvPr/>
        </p:nvCxnSpPr>
        <p:spPr>
          <a:xfrm>
            <a:off x="11037316" y="2307995"/>
            <a:ext cx="677341" cy="6093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12">
            <a:extLst>
              <a:ext uri="{FF2B5EF4-FFF2-40B4-BE49-F238E27FC236}">
                <a16:creationId xmlns:a16="http://schemas.microsoft.com/office/drawing/2014/main" id="{2B0CCFED-E9D6-476D-90A0-C2D872A2F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91784" y="287172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91D523-DCA4-4BA8-AD0E-302259216656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11054621" y="3061311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12">
            <a:extLst>
              <a:ext uri="{FF2B5EF4-FFF2-40B4-BE49-F238E27FC236}">
                <a16:creationId xmlns:a16="http://schemas.microsoft.com/office/drawing/2014/main" id="{8966FD6E-19B6-4FE8-B8F0-DDCE39D67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0301" y="362853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C159DE-8FBB-4155-B515-A29C93EC214C}"/>
              </a:ext>
            </a:extLst>
          </p:cNvPr>
          <p:cNvCxnSpPr>
            <a:cxnSpLocks/>
            <a:stCxn id="22" idx="5"/>
            <a:endCxn id="29" idx="1"/>
          </p:cNvCxnSpPr>
          <p:nvPr/>
        </p:nvCxnSpPr>
        <p:spPr>
          <a:xfrm>
            <a:off x="11129269" y="3030391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12">
            <a:extLst>
              <a:ext uri="{FF2B5EF4-FFF2-40B4-BE49-F238E27FC236}">
                <a16:creationId xmlns:a16="http://schemas.microsoft.com/office/drawing/2014/main" id="{595B65C4-E6AD-4F98-9D52-F42BD0C793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30277" y="359761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82A2223-928A-4B03-BEE5-2DF2B388028A}"/>
              </a:ext>
            </a:extLst>
          </p:cNvPr>
          <p:cNvCxnSpPr>
            <a:cxnSpLocks/>
            <a:stCxn id="27" idx="4"/>
            <a:endCxn id="35" idx="1"/>
          </p:cNvCxnSpPr>
          <p:nvPr/>
        </p:nvCxnSpPr>
        <p:spPr>
          <a:xfrm>
            <a:off x="11065870" y="3839674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12">
            <a:extLst>
              <a:ext uri="{FF2B5EF4-FFF2-40B4-BE49-F238E27FC236}">
                <a16:creationId xmlns:a16="http://schemas.microsoft.com/office/drawing/2014/main" id="{61399184-F35C-4AF9-84C1-C997C5E9DC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23115" y="436984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6" name="Oval 12">
            <a:extLst>
              <a:ext uri="{FF2B5EF4-FFF2-40B4-BE49-F238E27FC236}">
                <a16:creationId xmlns:a16="http://schemas.microsoft.com/office/drawing/2014/main" id="{52C44D88-9531-4430-8831-40D665B033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44489" y="440076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7" name="Oval 12">
            <a:extLst>
              <a:ext uri="{FF2B5EF4-FFF2-40B4-BE49-F238E27FC236}">
                <a16:creationId xmlns:a16="http://schemas.microsoft.com/office/drawing/2014/main" id="{38C66143-3B68-4981-9E5F-16445A901E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65863" y="440076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8" name="Oval 12">
            <a:extLst>
              <a:ext uri="{FF2B5EF4-FFF2-40B4-BE49-F238E27FC236}">
                <a16:creationId xmlns:a16="http://schemas.microsoft.com/office/drawing/2014/main" id="{0BDB3BBB-9DC1-409E-9B01-51AF7A2092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07629" y="4400765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B341978-E1CD-4DF4-8D04-40DE41946613}"/>
              </a:ext>
            </a:extLst>
          </p:cNvPr>
          <p:cNvCxnSpPr>
            <a:cxnSpLocks/>
            <a:stCxn id="27" idx="4"/>
            <a:endCxn id="36" idx="0"/>
          </p:cNvCxnSpPr>
          <p:nvPr/>
        </p:nvCxnSpPr>
        <p:spPr>
          <a:xfrm>
            <a:off x="11065870" y="383967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90E491F-BBC3-470B-9314-968DBB5C33D6}"/>
              </a:ext>
            </a:extLst>
          </p:cNvPr>
          <p:cNvCxnSpPr>
            <a:cxnSpLocks/>
            <a:stCxn id="27" idx="4"/>
            <a:endCxn id="37" idx="0"/>
          </p:cNvCxnSpPr>
          <p:nvPr/>
        </p:nvCxnSpPr>
        <p:spPr>
          <a:xfrm flipH="1">
            <a:off x="10671432" y="3839674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14AF24D-3415-418F-BF50-107397655161}"/>
              </a:ext>
            </a:extLst>
          </p:cNvPr>
          <p:cNvCxnSpPr>
            <a:cxnSpLocks/>
            <a:stCxn id="27" idx="4"/>
            <a:endCxn id="38" idx="0"/>
          </p:cNvCxnSpPr>
          <p:nvPr/>
        </p:nvCxnSpPr>
        <p:spPr>
          <a:xfrm flipH="1">
            <a:off x="10113198" y="383967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12">
            <a:extLst>
              <a:ext uri="{FF2B5EF4-FFF2-40B4-BE49-F238E27FC236}">
                <a16:creationId xmlns:a16="http://schemas.microsoft.com/office/drawing/2014/main" id="{B00B3E79-781A-413A-A770-42AA41EB7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44488" y="440076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2" name="Oval 12">
            <a:extLst>
              <a:ext uri="{FF2B5EF4-FFF2-40B4-BE49-F238E27FC236}">
                <a16:creationId xmlns:a16="http://schemas.microsoft.com/office/drawing/2014/main" id="{CF9CC841-06CE-4950-A19C-FB4DB32F57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65862" y="440076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3" name="Oval 12">
            <a:extLst>
              <a:ext uri="{FF2B5EF4-FFF2-40B4-BE49-F238E27FC236}">
                <a16:creationId xmlns:a16="http://schemas.microsoft.com/office/drawing/2014/main" id="{A95A2D07-CA92-4373-A4F3-C2ABF0496D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07628" y="440076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F34F532-56EB-4FF8-A253-25A9397BCC8E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11065869" y="3839675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6BC5890-A800-4B58-BC7C-1CDD07D0039E}"/>
              </a:ext>
            </a:extLst>
          </p:cNvPr>
          <p:cNvCxnSpPr>
            <a:cxnSpLocks/>
            <a:endCxn id="53" idx="0"/>
          </p:cNvCxnSpPr>
          <p:nvPr/>
        </p:nvCxnSpPr>
        <p:spPr>
          <a:xfrm flipH="1">
            <a:off x="10113197" y="3839675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12">
            <a:extLst>
              <a:ext uri="{FF2B5EF4-FFF2-40B4-BE49-F238E27FC236}">
                <a16:creationId xmlns:a16="http://schemas.microsoft.com/office/drawing/2014/main" id="{95D88C99-E9E9-4459-8051-9CCE0F94B0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9262" y="363877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7" name="Oval 12">
            <a:extLst>
              <a:ext uri="{FF2B5EF4-FFF2-40B4-BE49-F238E27FC236}">
                <a16:creationId xmlns:a16="http://schemas.microsoft.com/office/drawing/2014/main" id="{BC3ED805-DBA8-46DC-BDDD-ABD72EB38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00636" y="363877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8" name="Oval 12">
            <a:extLst>
              <a:ext uri="{FF2B5EF4-FFF2-40B4-BE49-F238E27FC236}">
                <a16:creationId xmlns:a16="http://schemas.microsoft.com/office/drawing/2014/main" id="{0E976B00-A85C-4AAF-BDE2-C1CFA11A7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42402" y="363877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AB95A74-B40B-4FC1-ABC0-79C7A2D4BD34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9800643" y="3077679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DFC71C7-E864-4B4A-AEF0-5C99BD821A36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8847971" y="3077679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04CD79C-100E-4D11-ADD1-FB1259CDC289}"/>
              </a:ext>
            </a:extLst>
          </p:cNvPr>
          <p:cNvCxnSpPr>
            <a:cxnSpLocks/>
          </p:cNvCxnSpPr>
          <p:nvPr/>
        </p:nvCxnSpPr>
        <p:spPr>
          <a:xfrm flipH="1">
            <a:off x="9406803" y="3099158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9D75A16-83D8-4D70-A52F-388BB32A5ECE}"/>
              </a:ext>
            </a:extLst>
          </p:cNvPr>
          <p:cNvSpPr txBox="1"/>
          <p:nvPr/>
        </p:nvSpPr>
        <p:spPr>
          <a:xfrm>
            <a:off x="257106" y="1470296"/>
            <a:ext cx="8204169" cy="52322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Observation: </a:t>
            </a:r>
            <a:r>
              <a:rPr lang="en-US" sz="2800" dirty="0"/>
              <a:t>Every tree can be colored with </a:t>
            </a:r>
            <a:r>
              <a:rPr lang="en-US" sz="2800" dirty="0">
                <a:solidFill>
                  <a:srgbClr val="00B050"/>
                </a:solidFill>
              </a:rPr>
              <a:t>two</a:t>
            </a:r>
            <a:r>
              <a:rPr lang="en-US" sz="2800" dirty="0"/>
              <a:t> colors</a:t>
            </a:r>
            <a:endParaRPr lang="en-IL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E6B2755-9A87-422C-AD4F-EEFC7D88C884}"/>
                  </a:ext>
                </a:extLst>
              </p:cNvPr>
              <p:cNvSpPr txBox="1"/>
              <p:nvPr/>
            </p:nvSpPr>
            <p:spPr>
              <a:xfrm>
                <a:off x="238423" y="2847832"/>
                <a:ext cx="8228608" cy="1384995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Lower Bound [</a:t>
                </a:r>
                <a:r>
                  <a:rPr lang="en-US" sz="2800" b="1" dirty="0" err="1"/>
                  <a:t>Linial</a:t>
                </a:r>
                <a:r>
                  <a:rPr lang="en-US" sz="2800" b="1" dirty="0"/>
                  <a:t>, ’89]: </a:t>
                </a:r>
              </a:p>
              <a:p>
                <a:r>
                  <a:rPr lang="en-US" sz="2800" dirty="0"/>
                  <a:t>Any algorithm that colors an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dirty="0"/>
                  <a:t>-</a:t>
                </a:r>
                <a:r>
                  <a:rPr lang="en-US" sz="2800" dirty="0"/>
                  <a:t>vertex path with </a:t>
                </a:r>
                <a:r>
                  <a:rPr lang="en-US" sz="2800" dirty="0">
                    <a:solidFill>
                      <a:srgbClr val="00B050"/>
                    </a:solidFill>
                  </a:rPr>
                  <a:t>two</a:t>
                </a:r>
                <a:r>
                  <a:rPr lang="en-US" sz="2800" dirty="0"/>
                  <a:t> colors requires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rounds</a:t>
                </a:r>
                <a:endParaRPr lang="en-IL" sz="28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E6B2755-9A87-422C-AD4F-EEFC7D88C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23" y="2847832"/>
                <a:ext cx="8228608" cy="1384995"/>
              </a:xfrm>
              <a:prstGeom prst="rect">
                <a:avLst/>
              </a:prstGeom>
              <a:blipFill>
                <a:blip r:embed="rId2"/>
                <a:stretch>
                  <a:fillRect l="-1254" t="-2575" b="-1030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669F685-D6D0-40D0-B9F0-ABB3B9BCAE02}"/>
              </a:ext>
            </a:extLst>
          </p:cNvPr>
          <p:cNvCxnSpPr>
            <a:cxnSpLocks/>
          </p:cNvCxnSpPr>
          <p:nvPr/>
        </p:nvCxnSpPr>
        <p:spPr>
          <a:xfrm flipH="1">
            <a:off x="1200158" y="5795887"/>
            <a:ext cx="3803251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12">
            <a:extLst>
              <a:ext uri="{FF2B5EF4-FFF2-40B4-BE49-F238E27FC236}">
                <a16:creationId xmlns:a16="http://schemas.microsoft.com/office/drawing/2014/main" id="{2AFD1A1B-138C-4462-A901-1CD367190D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4587" y="569032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7" name="Oval 12">
            <a:extLst>
              <a:ext uri="{FF2B5EF4-FFF2-40B4-BE49-F238E27FC236}">
                <a16:creationId xmlns:a16="http://schemas.microsoft.com/office/drawing/2014/main" id="{ED009BA8-1768-4E13-9DDA-2268E618B0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74525" y="569031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8" name="Oval 12">
            <a:extLst>
              <a:ext uri="{FF2B5EF4-FFF2-40B4-BE49-F238E27FC236}">
                <a16:creationId xmlns:a16="http://schemas.microsoft.com/office/drawing/2014/main" id="{CDFB5A47-7765-413E-A981-38C6C2EADA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4463" y="569031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1" name="Oval 12">
            <a:extLst>
              <a:ext uri="{FF2B5EF4-FFF2-40B4-BE49-F238E27FC236}">
                <a16:creationId xmlns:a16="http://schemas.microsoft.com/office/drawing/2014/main" id="{256A50A7-252A-4912-A010-DC1FA442E5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97843" y="569031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9840A0A-2E2E-4539-AA9E-FC833F1CE702}"/>
                  </a:ext>
                </a:extLst>
              </p:cNvPr>
              <p:cNvSpPr txBox="1"/>
              <p:nvPr/>
            </p:nvSpPr>
            <p:spPr>
              <a:xfrm>
                <a:off x="967559" y="5114315"/>
                <a:ext cx="4651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9840A0A-2E2E-4539-AA9E-FC833F1CE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559" y="5114315"/>
                <a:ext cx="46519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E2916A6-A53F-483F-951E-A47D656C480E}"/>
              </a:ext>
            </a:extLst>
          </p:cNvPr>
          <p:cNvCxnSpPr>
            <a:cxnSpLocks/>
          </p:cNvCxnSpPr>
          <p:nvPr/>
        </p:nvCxnSpPr>
        <p:spPr>
          <a:xfrm flipH="1">
            <a:off x="3584860" y="5637535"/>
            <a:ext cx="422030" cy="380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74EF7713-C017-44B3-A864-73BB0AEDDD70}"/>
                  </a:ext>
                </a:extLst>
              </p:cNvPr>
              <p:cNvSpPr txBox="1"/>
              <p:nvPr/>
            </p:nvSpPr>
            <p:spPr>
              <a:xfrm>
                <a:off x="5345184" y="5494794"/>
                <a:ext cx="30377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sz="2800" dirty="0" err="1"/>
                  <a:t>iff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is even</a:t>
                </a:r>
                <a:endParaRPr lang="en-IL" sz="28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74EF7713-C017-44B3-A864-73BB0AEDD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184" y="5494794"/>
                <a:ext cx="3037755" cy="523220"/>
              </a:xfrm>
              <a:prstGeom prst="rect">
                <a:avLst/>
              </a:prstGeom>
              <a:blipFill>
                <a:blip r:embed="rId4"/>
                <a:stretch>
                  <a:fillRect t="-10465" r="-2811" b="-3255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6E47C0FC-55F0-48E2-BAAD-550F9855D7A9}"/>
                  </a:ext>
                </a:extLst>
              </p:cNvPr>
              <p:cNvSpPr txBox="1"/>
              <p:nvPr/>
            </p:nvSpPr>
            <p:spPr>
              <a:xfrm>
                <a:off x="950438" y="5826331"/>
                <a:ext cx="4823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6E47C0FC-55F0-48E2-BAAD-550F9855D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38" y="5826331"/>
                <a:ext cx="48231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A5094F9-2A1B-4F41-9A1B-B39287C70686}"/>
                  </a:ext>
                </a:extLst>
              </p:cNvPr>
              <p:cNvSpPr txBox="1"/>
              <p:nvPr/>
            </p:nvSpPr>
            <p:spPr>
              <a:xfrm>
                <a:off x="4717099" y="5826331"/>
                <a:ext cx="4823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A5094F9-2A1B-4F41-9A1B-B39287C70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099" y="5826331"/>
                <a:ext cx="48231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12">
            <a:extLst>
              <a:ext uri="{FF2B5EF4-FFF2-40B4-BE49-F238E27FC236}">
                <a16:creationId xmlns:a16="http://schemas.microsoft.com/office/drawing/2014/main" id="{8E13FE38-76BE-4AE9-A8F0-9F1BC21445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71259" y="2885679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4" name="Oval 12">
            <a:extLst>
              <a:ext uri="{FF2B5EF4-FFF2-40B4-BE49-F238E27FC236}">
                <a16:creationId xmlns:a16="http://schemas.microsoft.com/office/drawing/2014/main" id="{C32A13D7-8895-427A-BF4F-C0F72453A1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16426" y="2890791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5" name="Oval 12">
            <a:extLst>
              <a:ext uri="{FF2B5EF4-FFF2-40B4-BE49-F238E27FC236}">
                <a16:creationId xmlns:a16="http://schemas.microsoft.com/office/drawing/2014/main" id="{888ADC8A-3B46-4B5E-987B-F941E1E13F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46712" y="2847832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6" name="Oval 12">
            <a:extLst>
              <a:ext uri="{FF2B5EF4-FFF2-40B4-BE49-F238E27FC236}">
                <a16:creationId xmlns:a16="http://schemas.microsoft.com/office/drawing/2014/main" id="{FE05D2B4-8C1C-4F69-81BC-75046FC40C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89444" y="2869382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7" name="Oval 12">
            <a:extLst>
              <a:ext uri="{FF2B5EF4-FFF2-40B4-BE49-F238E27FC236}">
                <a16:creationId xmlns:a16="http://schemas.microsoft.com/office/drawing/2014/main" id="{517A3544-F548-4921-BADA-62CF04517C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20775" y="4376881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8" name="Oval 12">
            <a:extLst>
              <a:ext uri="{FF2B5EF4-FFF2-40B4-BE49-F238E27FC236}">
                <a16:creationId xmlns:a16="http://schemas.microsoft.com/office/drawing/2014/main" id="{CE7FDF1C-EDC3-40B8-A41C-3853D458D1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42148" y="4407802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9" name="Oval 12">
            <a:extLst>
              <a:ext uri="{FF2B5EF4-FFF2-40B4-BE49-F238E27FC236}">
                <a16:creationId xmlns:a16="http://schemas.microsoft.com/office/drawing/2014/main" id="{94CC7B32-F167-4CA3-AA3A-B208E40059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63522" y="4407802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A7ADE0EE-0CCE-480B-A7AD-354068C2FF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05288" y="4407801"/>
            <a:ext cx="211137" cy="211137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6235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6" grpId="0" animBg="1"/>
      <p:bldP spid="67" grpId="0" animBg="1"/>
      <p:bldP spid="68" grpId="0" animBg="1"/>
      <p:bldP spid="71" grpId="0" animBg="1"/>
      <p:bldP spid="72" grpId="0"/>
      <p:bldP spid="81" grpId="0"/>
      <p:bldP spid="82" grpId="0"/>
      <p:bldP spid="83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54562" y="157112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Coloring Rooted Trees with Three Colors</a:t>
            </a:r>
          </a:p>
        </p:txBody>
      </p:sp>
      <p:sp>
        <p:nvSpPr>
          <p:cNvPr id="5" name="Oval 12">
            <a:extLst>
              <a:ext uri="{FF2B5EF4-FFF2-40B4-BE49-F238E27FC236}">
                <a16:creationId xmlns:a16="http://schemas.microsoft.com/office/drawing/2014/main" id="{78F30CF9-82C5-40FB-9F9F-149CDCF53A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4" y="3402024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46942CFB-7A49-49C1-A9CB-0D671FA31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340202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40C495A7-C922-4491-8538-7B6F5EF9A0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63895" y="340202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7FAFE2-5764-4317-B6AA-89EC45CF2ED6}"/>
              </a:ext>
            </a:extLst>
          </p:cNvPr>
          <p:cNvCxnSpPr>
            <a:cxnSpLocks/>
          </p:cNvCxnSpPr>
          <p:nvPr/>
        </p:nvCxnSpPr>
        <p:spPr>
          <a:xfrm flipH="1">
            <a:off x="9741467" y="2834276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871172-D679-46E3-BF2A-D46C0349866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0255591" y="2865197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CDE2A34-E014-45C0-8534-CBA1FDF1D715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0330239" y="2834277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F7FD62-7DF6-4293-A6EC-7425CCCBBEB2}"/>
              </a:ext>
            </a:extLst>
          </p:cNvPr>
          <p:cNvCxnSpPr>
            <a:cxnSpLocks/>
          </p:cNvCxnSpPr>
          <p:nvPr/>
        </p:nvCxnSpPr>
        <p:spPr>
          <a:xfrm>
            <a:off x="9704142" y="361316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2">
            <a:extLst>
              <a:ext uri="{FF2B5EF4-FFF2-40B4-BE49-F238E27FC236}">
                <a16:creationId xmlns:a16="http://schemas.microsoft.com/office/drawing/2014/main" id="{CCDC3013-2313-4B2E-9120-424352FC77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3" y="412597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23E815-1B3C-4EAD-A3B7-84EBF5BA46DC}"/>
              </a:ext>
            </a:extLst>
          </p:cNvPr>
          <p:cNvCxnSpPr>
            <a:cxnSpLocks/>
          </p:cNvCxnSpPr>
          <p:nvPr/>
        </p:nvCxnSpPr>
        <p:spPr>
          <a:xfrm>
            <a:off x="10249309" y="3618272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2">
            <a:extLst>
              <a:ext uri="{FF2B5EF4-FFF2-40B4-BE49-F238E27FC236}">
                <a16:creationId xmlns:a16="http://schemas.microsoft.com/office/drawing/2014/main" id="{B551D932-E5A6-46CD-ACB9-AE3F2EF661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43740" y="4131083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D81DC4E-E547-4AC7-A0C8-B67236C094DA}"/>
              </a:ext>
            </a:extLst>
          </p:cNvPr>
          <p:cNvCxnSpPr>
            <a:cxnSpLocks/>
          </p:cNvCxnSpPr>
          <p:nvPr/>
        </p:nvCxnSpPr>
        <p:spPr>
          <a:xfrm>
            <a:off x="10979595" y="3575313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12">
            <a:extLst>
              <a:ext uri="{FF2B5EF4-FFF2-40B4-BE49-F238E27FC236}">
                <a16:creationId xmlns:a16="http://schemas.microsoft.com/office/drawing/2014/main" id="{AF77AFC3-3083-4D2A-B7CA-D16FF0552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026" y="4088124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948D29-C4C5-4E26-984D-A08A3B1F0C89}"/>
              </a:ext>
            </a:extLst>
          </p:cNvPr>
          <p:cNvCxnSpPr>
            <a:cxnSpLocks/>
            <a:stCxn id="7" idx="5"/>
          </p:cNvCxnSpPr>
          <p:nvPr/>
        </p:nvCxnSpPr>
        <p:spPr>
          <a:xfrm>
            <a:off x="11044112" y="3582240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12">
            <a:extLst>
              <a:ext uri="{FF2B5EF4-FFF2-40B4-BE49-F238E27FC236}">
                <a16:creationId xmlns:a16="http://schemas.microsoft.com/office/drawing/2014/main" id="{2B0CCFED-E9D6-476D-90A0-C2D872A2F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16758" y="4109674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91D523-DCA4-4BA8-AD0E-302259216656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10979595" y="4299261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12">
            <a:extLst>
              <a:ext uri="{FF2B5EF4-FFF2-40B4-BE49-F238E27FC236}">
                <a16:creationId xmlns:a16="http://schemas.microsoft.com/office/drawing/2014/main" id="{8966FD6E-19B6-4FE8-B8F0-DDCE39D67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85275" y="486648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C159DE-8FBB-4155-B515-A29C93EC214C}"/>
              </a:ext>
            </a:extLst>
          </p:cNvPr>
          <p:cNvCxnSpPr>
            <a:cxnSpLocks/>
            <a:stCxn id="22" idx="5"/>
            <a:endCxn id="29" idx="1"/>
          </p:cNvCxnSpPr>
          <p:nvPr/>
        </p:nvCxnSpPr>
        <p:spPr>
          <a:xfrm>
            <a:off x="11054243" y="4268341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12">
            <a:extLst>
              <a:ext uri="{FF2B5EF4-FFF2-40B4-BE49-F238E27FC236}">
                <a16:creationId xmlns:a16="http://schemas.microsoft.com/office/drawing/2014/main" id="{595B65C4-E6AD-4F98-9D52-F42BD0C793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55251" y="483556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82A2223-928A-4B03-BEE5-2DF2B388028A}"/>
              </a:ext>
            </a:extLst>
          </p:cNvPr>
          <p:cNvCxnSpPr>
            <a:cxnSpLocks/>
            <a:stCxn id="27" idx="4"/>
            <a:endCxn id="35" idx="1"/>
          </p:cNvCxnSpPr>
          <p:nvPr/>
        </p:nvCxnSpPr>
        <p:spPr>
          <a:xfrm>
            <a:off x="10990844" y="5077624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12">
            <a:extLst>
              <a:ext uri="{FF2B5EF4-FFF2-40B4-BE49-F238E27FC236}">
                <a16:creationId xmlns:a16="http://schemas.microsoft.com/office/drawing/2014/main" id="{61399184-F35C-4AF9-84C1-C997C5E9DC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48089" y="560779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6" name="Oval 12">
            <a:extLst>
              <a:ext uri="{FF2B5EF4-FFF2-40B4-BE49-F238E27FC236}">
                <a16:creationId xmlns:a16="http://schemas.microsoft.com/office/drawing/2014/main" id="{52C44D88-9531-4430-8831-40D665B033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3" y="563871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7" name="Oval 12">
            <a:extLst>
              <a:ext uri="{FF2B5EF4-FFF2-40B4-BE49-F238E27FC236}">
                <a16:creationId xmlns:a16="http://schemas.microsoft.com/office/drawing/2014/main" id="{38C66143-3B68-4981-9E5F-16445A901E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7" y="563871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8" name="Oval 12">
            <a:extLst>
              <a:ext uri="{FF2B5EF4-FFF2-40B4-BE49-F238E27FC236}">
                <a16:creationId xmlns:a16="http://schemas.microsoft.com/office/drawing/2014/main" id="{0BDB3BBB-9DC1-409E-9B01-51AF7A2092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3" y="5638715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B341978-E1CD-4DF4-8D04-40DE41946613}"/>
              </a:ext>
            </a:extLst>
          </p:cNvPr>
          <p:cNvCxnSpPr>
            <a:cxnSpLocks/>
            <a:stCxn id="27" idx="4"/>
            <a:endCxn id="36" idx="0"/>
          </p:cNvCxnSpPr>
          <p:nvPr/>
        </p:nvCxnSpPr>
        <p:spPr>
          <a:xfrm>
            <a:off x="10990844" y="507762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90E491F-BBC3-470B-9314-968DBB5C33D6}"/>
              </a:ext>
            </a:extLst>
          </p:cNvPr>
          <p:cNvCxnSpPr>
            <a:cxnSpLocks/>
            <a:stCxn id="27" idx="4"/>
            <a:endCxn id="37" idx="0"/>
          </p:cNvCxnSpPr>
          <p:nvPr/>
        </p:nvCxnSpPr>
        <p:spPr>
          <a:xfrm flipH="1">
            <a:off x="10596406" y="5077624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14AF24D-3415-418F-BF50-107397655161}"/>
              </a:ext>
            </a:extLst>
          </p:cNvPr>
          <p:cNvCxnSpPr>
            <a:cxnSpLocks/>
            <a:stCxn id="27" idx="4"/>
            <a:endCxn id="38" idx="0"/>
          </p:cNvCxnSpPr>
          <p:nvPr/>
        </p:nvCxnSpPr>
        <p:spPr>
          <a:xfrm flipH="1">
            <a:off x="10038172" y="507762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12">
            <a:extLst>
              <a:ext uri="{FF2B5EF4-FFF2-40B4-BE49-F238E27FC236}">
                <a16:creationId xmlns:a16="http://schemas.microsoft.com/office/drawing/2014/main" id="{B00B3E79-781A-413A-A770-42AA41EB7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2" y="5638717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2" name="Oval 12">
            <a:extLst>
              <a:ext uri="{FF2B5EF4-FFF2-40B4-BE49-F238E27FC236}">
                <a16:creationId xmlns:a16="http://schemas.microsoft.com/office/drawing/2014/main" id="{CF9CC841-06CE-4950-A19C-FB4DB32F57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6" y="5638717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3" name="Oval 12">
            <a:extLst>
              <a:ext uri="{FF2B5EF4-FFF2-40B4-BE49-F238E27FC236}">
                <a16:creationId xmlns:a16="http://schemas.microsoft.com/office/drawing/2014/main" id="{A95A2D07-CA92-4373-A4F3-C2ABF0496D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2" y="5638716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F34F532-56EB-4FF8-A253-25A9397BCC8E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10990843" y="5077625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6BC5890-A800-4B58-BC7C-1CDD07D0039E}"/>
              </a:ext>
            </a:extLst>
          </p:cNvPr>
          <p:cNvCxnSpPr>
            <a:cxnSpLocks/>
            <a:endCxn id="53" idx="0"/>
          </p:cNvCxnSpPr>
          <p:nvPr/>
        </p:nvCxnSpPr>
        <p:spPr>
          <a:xfrm flipH="1">
            <a:off x="10038171" y="5077625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12">
            <a:extLst>
              <a:ext uri="{FF2B5EF4-FFF2-40B4-BE49-F238E27FC236}">
                <a16:creationId xmlns:a16="http://schemas.microsoft.com/office/drawing/2014/main" id="{95D88C99-E9E9-4459-8051-9CCE0F94B0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04236" y="4876721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7" name="Oval 12">
            <a:extLst>
              <a:ext uri="{FF2B5EF4-FFF2-40B4-BE49-F238E27FC236}">
                <a16:creationId xmlns:a16="http://schemas.microsoft.com/office/drawing/2014/main" id="{BC3ED805-DBA8-46DC-BDDD-ABD72EB38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25610" y="4876721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8" name="Oval 12">
            <a:extLst>
              <a:ext uri="{FF2B5EF4-FFF2-40B4-BE49-F238E27FC236}">
                <a16:creationId xmlns:a16="http://schemas.microsoft.com/office/drawing/2014/main" id="{0E976B00-A85C-4AAF-BDE2-C1CFA11A7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67376" y="487672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AB95A74-B40B-4FC1-ABC0-79C7A2D4BD34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9725617" y="4315629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DFC71C7-E864-4B4A-AEF0-5C99BD821A36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8772945" y="4315629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04CD79C-100E-4D11-ADD1-FB1259CDC289}"/>
              </a:ext>
            </a:extLst>
          </p:cNvPr>
          <p:cNvCxnSpPr>
            <a:cxnSpLocks/>
          </p:cNvCxnSpPr>
          <p:nvPr/>
        </p:nvCxnSpPr>
        <p:spPr>
          <a:xfrm flipH="1">
            <a:off x="9331777" y="4337108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9D75A16-83D8-4D70-A52F-388BB32A5ECE}"/>
                  </a:ext>
                </a:extLst>
              </p:cNvPr>
              <p:cNvSpPr txBox="1"/>
              <p:nvPr/>
            </p:nvSpPr>
            <p:spPr>
              <a:xfrm>
                <a:off x="235024" y="1279310"/>
                <a:ext cx="11387302" cy="954107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Theorem 1 [Cole, </a:t>
                </a:r>
                <a:r>
                  <a:rPr lang="en-US" sz="2800" b="1" dirty="0" err="1"/>
                  <a:t>Vishkin</a:t>
                </a:r>
                <a:r>
                  <a:rPr lang="en-US" sz="2800" b="1" dirty="0"/>
                  <a:t> ‘86] : </a:t>
                </a:r>
              </a:p>
              <a:p>
                <a:r>
                  <a:rPr lang="en-US" sz="2800" dirty="0"/>
                  <a:t>Every rooted tree can be colored with </a:t>
                </a:r>
                <a:r>
                  <a:rPr lang="en-US" sz="2800" dirty="0">
                    <a:solidFill>
                      <a:srgbClr val="00B050"/>
                    </a:solidFill>
                  </a:rPr>
                  <a:t>three</a:t>
                </a:r>
                <a:r>
                  <a:rPr lang="en-US" sz="2800" dirty="0"/>
                  <a:t> colors using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rounds</a:t>
                </a:r>
                <a:endParaRPr lang="en-IL" sz="2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9D75A16-83D8-4D70-A52F-388BB32A5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24" y="1279310"/>
                <a:ext cx="11387302" cy="954107"/>
              </a:xfrm>
              <a:prstGeom prst="rect">
                <a:avLst/>
              </a:prstGeom>
              <a:blipFill>
                <a:blip r:embed="rId2"/>
                <a:stretch>
                  <a:fillRect l="-961" t="-4321" b="-15432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/>
              <p:nvPr/>
            </p:nvSpPr>
            <p:spPr>
              <a:xfrm>
                <a:off x="171652" y="3223911"/>
                <a:ext cx="5254131" cy="618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32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𝐧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32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𝐢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∣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p>
                          <m:d>
                            <m:dPr>
                              <m:ctrlPr>
                                <a:rPr lang="en-US" sz="32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2}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2" y="3223911"/>
                <a:ext cx="5254131" cy="6188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D13002E-5DF5-4A5E-A897-E0289FBEE71C}"/>
                  </a:ext>
                </a:extLst>
              </p:cNvPr>
              <p:cNvSpPr txBox="1"/>
              <p:nvPr/>
            </p:nvSpPr>
            <p:spPr>
              <a:xfrm>
                <a:off x="235024" y="3992005"/>
                <a:ext cx="3894208" cy="3173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C00000"/>
                    </a:solidFill>
                  </a:rPr>
                  <a:t>Iterated log-function: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loglog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p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b="0" dirty="0">
                  <a:solidFill>
                    <a:schemeClr val="tx1"/>
                  </a:solidFill>
                </a:endParaRPr>
              </a:p>
              <a:p>
                <a:r>
                  <a:rPr lang="en-US" sz="2800" dirty="0">
                    <a:solidFill>
                      <a:srgbClr val="C00000"/>
                    </a:solidFill>
                  </a:rPr>
                  <a:t>     </a:t>
                </a:r>
                <a:endParaRPr lang="en-IL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D13002E-5DF5-4A5E-A897-E0289FBEE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24" y="3992005"/>
                <a:ext cx="3894208" cy="3173369"/>
              </a:xfrm>
              <a:prstGeom prst="rect">
                <a:avLst/>
              </a:prstGeom>
              <a:blipFill>
                <a:blip r:embed="rId4"/>
                <a:stretch>
                  <a:fillRect l="-3292" t="-192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Oval 12">
            <a:extLst>
              <a:ext uri="{FF2B5EF4-FFF2-40B4-BE49-F238E27FC236}">
                <a16:creationId xmlns:a16="http://schemas.microsoft.com/office/drawing/2014/main" id="{47E3A7D2-A3AB-4E11-832E-4A150BEEAA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265406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6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54562" y="157112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Lower Bounds for 3-Coloring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9D75A16-83D8-4D70-A52F-388BB32A5ECE}"/>
                  </a:ext>
                </a:extLst>
              </p:cNvPr>
              <p:cNvSpPr txBox="1"/>
              <p:nvPr/>
            </p:nvSpPr>
            <p:spPr>
              <a:xfrm>
                <a:off x="171652" y="1504341"/>
                <a:ext cx="11828090" cy="954107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Theorem 2 [</a:t>
                </a:r>
                <a:r>
                  <a:rPr lang="en-US" sz="2800" b="1" dirty="0" err="1"/>
                  <a:t>Linial</a:t>
                </a:r>
                <a:r>
                  <a:rPr lang="en-US" sz="2800" b="1" dirty="0"/>
                  <a:t> ‘89] : </a:t>
                </a:r>
              </a:p>
              <a:p>
                <a:r>
                  <a:rPr lang="en-US" sz="2800" dirty="0"/>
                  <a:t>Any algorithm that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3</a:t>
                </a:r>
                <a:r>
                  <a:rPr lang="en-US" sz="2800" dirty="0"/>
                  <a:t>-colors an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-vertex oriented path requires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rounds</a:t>
                </a:r>
                <a:endParaRPr lang="en-IL" sz="2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9D75A16-83D8-4D70-A52F-388BB32A5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2" y="1504341"/>
                <a:ext cx="11828090" cy="954107"/>
              </a:xfrm>
              <a:prstGeom prst="rect">
                <a:avLst/>
              </a:prstGeom>
              <a:blipFill>
                <a:blip r:embed="rId2"/>
                <a:stretch>
                  <a:fillRect l="-874" t="-4321" r="-565" b="-15432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C7B799A-2A9C-4DC8-A574-BBE558541D24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2172725" y="3758426"/>
            <a:ext cx="4013894" cy="164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2">
            <a:extLst>
              <a:ext uri="{FF2B5EF4-FFF2-40B4-BE49-F238E27FC236}">
                <a16:creationId xmlns:a16="http://schemas.microsoft.com/office/drawing/2014/main" id="{E7CA8568-32FA-4157-BF0F-8C82D32FCE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0054" y="3657545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8" name="Oval 12">
            <a:extLst>
              <a:ext uri="{FF2B5EF4-FFF2-40B4-BE49-F238E27FC236}">
                <a16:creationId xmlns:a16="http://schemas.microsoft.com/office/drawing/2014/main" id="{E9766784-B0E7-4B74-8795-D3835E4BF7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30764" y="365754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9" name="Oval 12">
            <a:extLst>
              <a:ext uri="{FF2B5EF4-FFF2-40B4-BE49-F238E27FC236}">
                <a16:creationId xmlns:a16="http://schemas.microsoft.com/office/drawing/2014/main" id="{D3B5C221-93D5-4239-B447-2AC8E0144A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38991" y="365755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7" name="Oval 12">
            <a:extLst>
              <a:ext uri="{FF2B5EF4-FFF2-40B4-BE49-F238E27FC236}">
                <a16:creationId xmlns:a16="http://schemas.microsoft.com/office/drawing/2014/main" id="{AD98BA7E-3C6D-4517-9C1F-89D56D74F1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14880" y="364113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8" name="Oval 12">
            <a:extLst>
              <a:ext uri="{FF2B5EF4-FFF2-40B4-BE49-F238E27FC236}">
                <a16:creationId xmlns:a16="http://schemas.microsoft.com/office/drawing/2014/main" id="{A5898C8F-53A2-4519-ABC2-44B20C157B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33593" y="3657545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9" name="Oval 12">
            <a:extLst>
              <a:ext uri="{FF2B5EF4-FFF2-40B4-BE49-F238E27FC236}">
                <a16:creationId xmlns:a16="http://schemas.microsoft.com/office/drawing/2014/main" id="{12375087-5696-455E-A4E5-F307A4AAE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09482" y="365754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F4A73BC-B4A4-49F9-B14E-61FE8A3CF3D0}"/>
              </a:ext>
            </a:extLst>
          </p:cNvPr>
          <p:cNvCxnSpPr>
            <a:cxnSpLocks/>
            <a:stCxn id="76" idx="6"/>
            <a:endCxn id="71" idx="6"/>
          </p:cNvCxnSpPr>
          <p:nvPr/>
        </p:nvCxnSpPr>
        <p:spPr>
          <a:xfrm flipH="1">
            <a:off x="6397756" y="3746707"/>
            <a:ext cx="3478221" cy="11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12">
            <a:extLst>
              <a:ext uri="{FF2B5EF4-FFF2-40B4-BE49-F238E27FC236}">
                <a16:creationId xmlns:a16="http://schemas.microsoft.com/office/drawing/2014/main" id="{A526163C-0FF3-4F8F-9640-03CA8093BE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6619" y="3652857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2" name="Oval 12">
            <a:extLst>
              <a:ext uri="{FF2B5EF4-FFF2-40B4-BE49-F238E27FC236}">
                <a16:creationId xmlns:a16="http://schemas.microsoft.com/office/drawing/2014/main" id="{FB031D6A-3064-40DB-BB28-159A0A129C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2656" y="363644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3" name="Oval 12">
            <a:extLst>
              <a:ext uri="{FF2B5EF4-FFF2-40B4-BE49-F238E27FC236}">
                <a16:creationId xmlns:a16="http://schemas.microsoft.com/office/drawing/2014/main" id="{CF30DCF1-B0F9-44BB-AD01-7D7C96CCED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26938" y="363645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4" name="Oval 12">
            <a:extLst>
              <a:ext uri="{FF2B5EF4-FFF2-40B4-BE49-F238E27FC236}">
                <a16:creationId xmlns:a16="http://schemas.microsoft.com/office/drawing/2014/main" id="{08966FAE-2175-4DBE-8191-32CA3EBA3A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06876" y="363176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5" name="Oval 12">
            <a:extLst>
              <a:ext uri="{FF2B5EF4-FFF2-40B4-BE49-F238E27FC236}">
                <a16:creationId xmlns:a16="http://schemas.microsoft.com/office/drawing/2014/main" id="{97945095-7B77-4E98-8A72-47C1AB1D24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89894" y="363176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6" name="Oval 12">
            <a:extLst>
              <a:ext uri="{FF2B5EF4-FFF2-40B4-BE49-F238E27FC236}">
                <a16:creationId xmlns:a16="http://schemas.microsoft.com/office/drawing/2014/main" id="{4CBBED3E-D59F-4D85-9DEA-4464FC8156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64840" y="364113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5367FA-CBBB-4331-9325-87D14BB12928}"/>
                  </a:ext>
                </a:extLst>
              </p:cNvPr>
              <p:cNvSpPr txBox="1"/>
              <p:nvPr/>
            </p:nvSpPr>
            <p:spPr>
              <a:xfrm>
                <a:off x="171652" y="4707987"/>
                <a:ext cx="9603013" cy="1317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Simplified proof by  [</a:t>
                </a:r>
                <a:r>
                  <a:rPr lang="en-US" sz="2800" dirty="0" err="1"/>
                  <a:t>Laurinharju</a:t>
                </a:r>
                <a:r>
                  <a:rPr lang="en-US" sz="2800" dirty="0"/>
                  <a:t> and </a:t>
                </a:r>
                <a:r>
                  <a:rPr lang="en-US" sz="2800" dirty="0" err="1"/>
                  <a:t>Suomela</a:t>
                </a:r>
                <a:r>
                  <a:rPr lang="en-US" sz="2800" dirty="0"/>
                  <a:t> 2014]</a:t>
                </a:r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Next: </a:t>
                </a:r>
                <a:r>
                  <a:rPr lang="en-US" sz="2800" dirty="0"/>
                  <a:t>coloring  rooted trees with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6</a:t>
                </a:r>
                <a:r>
                  <a:rPr lang="en-US" sz="2800" dirty="0"/>
                  <a:t> colors in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𝐎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rounds</a:t>
                </a:r>
                <a:endParaRPr lang="en-IL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5367FA-CBBB-4331-9325-87D14BB12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2" y="4707987"/>
                <a:ext cx="9603013" cy="1317092"/>
              </a:xfrm>
              <a:prstGeom prst="rect">
                <a:avLst/>
              </a:prstGeom>
              <a:blipFill>
                <a:blip r:embed="rId3"/>
                <a:stretch>
                  <a:fillRect l="-1143" r="-254" b="-125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21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>
                <a:extLst>
                  <a:ext uri="{FF2B5EF4-FFF2-40B4-BE49-F238E27FC236}">
                    <a16:creationId xmlns:a16="http://schemas.microsoft.com/office/drawing/2014/main" id="{C9C2560F-AF7F-4C30-B7BA-58B1D2E6D8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562" y="157112"/>
                <a:ext cx="11041295" cy="695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dirty="0">
                    <a:solidFill>
                      <a:schemeClr val="tx1"/>
                    </a:solidFill>
                  </a:rPr>
                  <a:t>Six-Coloring in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Rounds</a:t>
                </a:r>
              </a:p>
            </p:txBody>
          </p:sp>
        </mc:Choice>
        <mc:Fallback xmlns="">
          <p:sp>
            <p:nvSpPr>
              <p:cNvPr id="4" name="Title 3">
                <a:extLst>
                  <a:ext uri="{FF2B5EF4-FFF2-40B4-BE49-F238E27FC236}">
                    <a16:creationId xmlns:a16="http://schemas.microsoft.com/office/drawing/2014/main" id="{C9C2560F-AF7F-4C30-B7BA-58B1D2E6D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2" y="157112"/>
                <a:ext cx="11041295" cy="695175"/>
              </a:xfrm>
              <a:prstGeom prst="rect">
                <a:avLst/>
              </a:prstGeom>
              <a:blipFill>
                <a:blip r:embed="rId2"/>
                <a:stretch>
                  <a:fillRect t="-28070" b="-421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12">
            <a:extLst>
              <a:ext uri="{FF2B5EF4-FFF2-40B4-BE49-F238E27FC236}">
                <a16:creationId xmlns:a16="http://schemas.microsoft.com/office/drawing/2014/main" id="{78F30CF9-82C5-40FB-9F9F-149CDCF53A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37616" y="3608347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46942CFB-7A49-49C1-A9CB-0D671FA31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89064" y="3608346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7FAFE2-5764-4317-B6AA-89EC45CF2ED6}"/>
              </a:ext>
            </a:extLst>
          </p:cNvPr>
          <p:cNvCxnSpPr>
            <a:cxnSpLocks/>
          </p:cNvCxnSpPr>
          <p:nvPr/>
        </p:nvCxnSpPr>
        <p:spPr>
          <a:xfrm flipH="1">
            <a:off x="9680509" y="3040599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871172-D679-46E3-BF2A-D46C0349866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0194633" y="3071520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CDE2A34-E014-45C0-8534-CBA1FDF1D715}"/>
              </a:ext>
            </a:extLst>
          </p:cNvPr>
          <p:cNvCxnSpPr>
            <a:cxnSpLocks/>
          </p:cNvCxnSpPr>
          <p:nvPr/>
        </p:nvCxnSpPr>
        <p:spPr>
          <a:xfrm>
            <a:off x="10269281" y="3040600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F7FD62-7DF6-4293-A6EC-7425CCCBBEB2}"/>
              </a:ext>
            </a:extLst>
          </p:cNvPr>
          <p:cNvCxnSpPr>
            <a:cxnSpLocks/>
          </p:cNvCxnSpPr>
          <p:nvPr/>
        </p:nvCxnSpPr>
        <p:spPr>
          <a:xfrm>
            <a:off x="9643184" y="3819483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2">
            <a:extLst>
              <a:ext uri="{FF2B5EF4-FFF2-40B4-BE49-F238E27FC236}">
                <a16:creationId xmlns:a16="http://schemas.microsoft.com/office/drawing/2014/main" id="{CCDC3013-2313-4B2E-9120-424352FC77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37615" y="433229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23E815-1B3C-4EAD-A3B7-84EBF5BA46DC}"/>
              </a:ext>
            </a:extLst>
          </p:cNvPr>
          <p:cNvCxnSpPr>
            <a:cxnSpLocks/>
          </p:cNvCxnSpPr>
          <p:nvPr/>
        </p:nvCxnSpPr>
        <p:spPr>
          <a:xfrm>
            <a:off x="10188351" y="3824595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2">
            <a:extLst>
              <a:ext uri="{FF2B5EF4-FFF2-40B4-BE49-F238E27FC236}">
                <a16:creationId xmlns:a16="http://schemas.microsoft.com/office/drawing/2014/main" id="{B551D932-E5A6-46CD-ACB9-AE3F2EF661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82782" y="4337406"/>
            <a:ext cx="211137" cy="211137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D81DC4E-E547-4AC7-A0C8-B67236C094DA}"/>
              </a:ext>
            </a:extLst>
          </p:cNvPr>
          <p:cNvCxnSpPr>
            <a:cxnSpLocks/>
          </p:cNvCxnSpPr>
          <p:nvPr/>
        </p:nvCxnSpPr>
        <p:spPr>
          <a:xfrm>
            <a:off x="10918637" y="3781636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12">
            <a:extLst>
              <a:ext uri="{FF2B5EF4-FFF2-40B4-BE49-F238E27FC236}">
                <a16:creationId xmlns:a16="http://schemas.microsoft.com/office/drawing/2014/main" id="{AF77AFC3-3083-4D2A-B7CA-D16FF0552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13068" y="4294447"/>
            <a:ext cx="211137" cy="21113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948D29-C4C5-4E26-984D-A08A3B1F0C89}"/>
              </a:ext>
            </a:extLst>
          </p:cNvPr>
          <p:cNvCxnSpPr>
            <a:cxnSpLocks/>
          </p:cNvCxnSpPr>
          <p:nvPr/>
        </p:nvCxnSpPr>
        <p:spPr>
          <a:xfrm>
            <a:off x="10983154" y="3788563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12">
            <a:extLst>
              <a:ext uri="{FF2B5EF4-FFF2-40B4-BE49-F238E27FC236}">
                <a16:creationId xmlns:a16="http://schemas.microsoft.com/office/drawing/2014/main" id="{2B0CCFED-E9D6-476D-90A0-C2D872A2F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55800" y="4315997"/>
            <a:ext cx="211137" cy="21113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91D523-DCA4-4BA8-AD0E-302259216656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10918637" y="4505584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12">
            <a:extLst>
              <a:ext uri="{FF2B5EF4-FFF2-40B4-BE49-F238E27FC236}">
                <a16:creationId xmlns:a16="http://schemas.microsoft.com/office/drawing/2014/main" id="{8966FD6E-19B6-4FE8-B8F0-DDCE39D67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24317" y="5072810"/>
            <a:ext cx="211137" cy="21113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C159DE-8FBB-4155-B515-A29C93EC214C}"/>
              </a:ext>
            </a:extLst>
          </p:cNvPr>
          <p:cNvCxnSpPr>
            <a:cxnSpLocks/>
            <a:stCxn id="22" idx="5"/>
            <a:endCxn id="29" idx="1"/>
          </p:cNvCxnSpPr>
          <p:nvPr/>
        </p:nvCxnSpPr>
        <p:spPr>
          <a:xfrm>
            <a:off x="10993285" y="4474664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12">
            <a:extLst>
              <a:ext uri="{FF2B5EF4-FFF2-40B4-BE49-F238E27FC236}">
                <a16:creationId xmlns:a16="http://schemas.microsoft.com/office/drawing/2014/main" id="{595B65C4-E6AD-4F98-9D52-F42BD0C793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94293" y="5041890"/>
            <a:ext cx="211137" cy="2111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82A2223-928A-4B03-BEE5-2DF2B388028A}"/>
              </a:ext>
            </a:extLst>
          </p:cNvPr>
          <p:cNvCxnSpPr>
            <a:cxnSpLocks/>
            <a:stCxn id="27" idx="4"/>
            <a:endCxn id="35" idx="1"/>
          </p:cNvCxnSpPr>
          <p:nvPr/>
        </p:nvCxnSpPr>
        <p:spPr>
          <a:xfrm>
            <a:off x="10929886" y="5283947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12">
            <a:extLst>
              <a:ext uri="{FF2B5EF4-FFF2-40B4-BE49-F238E27FC236}">
                <a16:creationId xmlns:a16="http://schemas.microsoft.com/office/drawing/2014/main" id="{61399184-F35C-4AF9-84C1-C997C5E9DC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87131" y="5814119"/>
            <a:ext cx="211137" cy="2111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6" name="Oval 12">
            <a:extLst>
              <a:ext uri="{FF2B5EF4-FFF2-40B4-BE49-F238E27FC236}">
                <a16:creationId xmlns:a16="http://schemas.microsoft.com/office/drawing/2014/main" id="{52C44D88-9531-4430-8831-40D665B033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08505" y="584503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7" name="Oval 12">
            <a:extLst>
              <a:ext uri="{FF2B5EF4-FFF2-40B4-BE49-F238E27FC236}">
                <a16:creationId xmlns:a16="http://schemas.microsoft.com/office/drawing/2014/main" id="{38C66143-3B68-4981-9E5F-16445A901E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29879" y="584503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38" name="Oval 12">
            <a:extLst>
              <a:ext uri="{FF2B5EF4-FFF2-40B4-BE49-F238E27FC236}">
                <a16:creationId xmlns:a16="http://schemas.microsoft.com/office/drawing/2014/main" id="{0BDB3BBB-9DC1-409E-9B01-51AF7A2092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1645" y="584503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B341978-E1CD-4DF4-8D04-40DE41946613}"/>
              </a:ext>
            </a:extLst>
          </p:cNvPr>
          <p:cNvCxnSpPr>
            <a:cxnSpLocks/>
            <a:stCxn id="27" idx="4"/>
            <a:endCxn id="36" idx="0"/>
          </p:cNvCxnSpPr>
          <p:nvPr/>
        </p:nvCxnSpPr>
        <p:spPr>
          <a:xfrm>
            <a:off x="10929886" y="5283947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90E491F-BBC3-470B-9314-968DBB5C33D6}"/>
              </a:ext>
            </a:extLst>
          </p:cNvPr>
          <p:cNvCxnSpPr>
            <a:cxnSpLocks/>
            <a:stCxn id="27" idx="4"/>
            <a:endCxn id="37" idx="0"/>
          </p:cNvCxnSpPr>
          <p:nvPr/>
        </p:nvCxnSpPr>
        <p:spPr>
          <a:xfrm flipH="1">
            <a:off x="10535448" y="5283947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14AF24D-3415-418F-BF50-107397655161}"/>
              </a:ext>
            </a:extLst>
          </p:cNvPr>
          <p:cNvCxnSpPr>
            <a:cxnSpLocks/>
            <a:stCxn id="27" idx="4"/>
            <a:endCxn id="38" idx="0"/>
          </p:cNvCxnSpPr>
          <p:nvPr/>
        </p:nvCxnSpPr>
        <p:spPr>
          <a:xfrm flipH="1">
            <a:off x="9977214" y="5283947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12">
            <a:extLst>
              <a:ext uri="{FF2B5EF4-FFF2-40B4-BE49-F238E27FC236}">
                <a16:creationId xmlns:a16="http://schemas.microsoft.com/office/drawing/2014/main" id="{B00B3E79-781A-413A-A770-42AA41EB7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08504" y="5845040"/>
            <a:ext cx="211137" cy="211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2" name="Oval 12">
            <a:extLst>
              <a:ext uri="{FF2B5EF4-FFF2-40B4-BE49-F238E27FC236}">
                <a16:creationId xmlns:a16="http://schemas.microsoft.com/office/drawing/2014/main" id="{CF9CC841-06CE-4950-A19C-FB4DB32F57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29878" y="5845040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3" name="Oval 12">
            <a:extLst>
              <a:ext uri="{FF2B5EF4-FFF2-40B4-BE49-F238E27FC236}">
                <a16:creationId xmlns:a16="http://schemas.microsoft.com/office/drawing/2014/main" id="{A95A2D07-CA92-4373-A4F3-C2ABF0496D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1644" y="5845039"/>
            <a:ext cx="211137" cy="21113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F34F532-56EB-4FF8-A253-25A9397BCC8E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10929885" y="5283948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6BC5890-A800-4B58-BC7C-1CDD07D0039E}"/>
              </a:ext>
            </a:extLst>
          </p:cNvPr>
          <p:cNvCxnSpPr>
            <a:cxnSpLocks/>
            <a:endCxn id="53" idx="0"/>
          </p:cNvCxnSpPr>
          <p:nvPr/>
        </p:nvCxnSpPr>
        <p:spPr>
          <a:xfrm flipH="1">
            <a:off x="9977213" y="5283948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12">
            <a:extLst>
              <a:ext uri="{FF2B5EF4-FFF2-40B4-BE49-F238E27FC236}">
                <a16:creationId xmlns:a16="http://schemas.microsoft.com/office/drawing/2014/main" id="{95D88C99-E9E9-4459-8051-9CCE0F94B0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43278" y="5083044"/>
            <a:ext cx="211137" cy="21113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7" name="Oval 12">
            <a:extLst>
              <a:ext uri="{FF2B5EF4-FFF2-40B4-BE49-F238E27FC236}">
                <a16:creationId xmlns:a16="http://schemas.microsoft.com/office/drawing/2014/main" id="{BC3ED805-DBA8-46DC-BDDD-ABD72EB38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64652" y="5083044"/>
            <a:ext cx="211137" cy="2111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8" name="Oval 12">
            <a:extLst>
              <a:ext uri="{FF2B5EF4-FFF2-40B4-BE49-F238E27FC236}">
                <a16:creationId xmlns:a16="http://schemas.microsoft.com/office/drawing/2014/main" id="{0E976B00-A85C-4AAF-BDE2-C1CFA11A7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06418" y="5083043"/>
            <a:ext cx="211137" cy="2111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AB95A74-B40B-4FC1-ABC0-79C7A2D4BD34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9664659" y="4521952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DFC71C7-E864-4B4A-AEF0-5C99BD821A36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8711987" y="4521952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04CD79C-100E-4D11-ADD1-FB1259CDC289}"/>
              </a:ext>
            </a:extLst>
          </p:cNvPr>
          <p:cNvCxnSpPr>
            <a:cxnSpLocks/>
            <a:endCxn id="57" idx="0"/>
          </p:cNvCxnSpPr>
          <p:nvPr/>
        </p:nvCxnSpPr>
        <p:spPr>
          <a:xfrm flipH="1">
            <a:off x="9270221" y="4543431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12">
            <a:extLst>
              <a:ext uri="{FF2B5EF4-FFF2-40B4-BE49-F238E27FC236}">
                <a16:creationId xmlns:a16="http://schemas.microsoft.com/office/drawing/2014/main" id="{47E3A7D2-A3AB-4E11-832E-4A150BEEAA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89064" y="2860383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3973148-4F13-41C0-9181-B8189441A5F9}"/>
                  </a:ext>
                </a:extLst>
              </p:cNvPr>
              <p:cNvSpPr txBox="1"/>
              <p:nvPr/>
            </p:nvSpPr>
            <p:spPr>
              <a:xfrm>
                <a:off x="381709" y="1425664"/>
                <a:ext cx="463755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Initially set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𝑰𝑫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</m:oMath>
                </a14:m>
                <a:r>
                  <a:rPr lang="en-US" sz="3200" b="1" dirty="0">
                    <a:solidFill>
                      <a:srgbClr val="7030A0"/>
                    </a:solidFill>
                  </a:rPr>
                  <a:t> </a:t>
                </a:r>
                <a:endParaRPr lang="en-IL" sz="32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3973148-4F13-41C0-9181-B8189441A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09" y="1425664"/>
                <a:ext cx="4637552" cy="584775"/>
              </a:xfrm>
              <a:prstGeom prst="rect">
                <a:avLst/>
              </a:prstGeom>
              <a:blipFill>
                <a:blip r:embed="rId3"/>
                <a:stretch>
                  <a:fillRect l="-3421" t="-12500" b="-343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CC9171FE-D032-4ADA-A8F8-A88E6549A277}"/>
              </a:ext>
            </a:extLst>
          </p:cNvPr>
          <p:cNvSpPr/>
          <p:nvPr/>
        </p:nvSpPr>
        <p:spPr>
          <a:xfrm>
            <a:off x="5019261" y="1515614"/>
            <a:ext cx="675209" cy="4846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6FEEE46A-FF1C-44DA-8494-C209EDD9D3E5}"/>
                  </a:ext>
                </a:extLst>
              </p:cNvPr>
              <p:cNvSpPr txBox="1"/>
              <p:nvPr/>
            </p:nvSpPr>
            <p:spPr>
              <a:xfrm>
                <a:off x="5886189" y="1425664"/>
                <a:ext cx="5674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Legal coloring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32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bits</a:t>
                </a:r>
                <a:endParaRPr lang="en-IL" sz="32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6FEEE46A-FF1C-44DA-8494-C209EDD9D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189" y="1425664"/>
                <a:ext cx="5674630" cy="584775"/>
              </a:xfrm>
              <a:prstGeom prst="rect">
                <a:avLst/>
              </a:prstGeom>
              <a:blipFill>
                <a:blip r:embed="rId4"/>
                <a:stretch>
                  <a:fillRect l="-2796" t="-12500" r="-1720" b="-343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7366595-2488-424E-B2EB-33C96ECEED2A}"/>
                  </a:ext>
                </a:extLst>
              </p:cNvPr>
              <p:cNvSpPr txBox="1"/>
              <p:nvPr/>
            </p:nvSpPr>
            <p:spPr>
              <a:xfrm>
                <a:off x="315519" y="2698681"/>
                <a:ext cx="6383286" cy="156966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/>
                  <a:t>Goal: </a:t>
                </a:r>
              </a:p>
              <a:p>
                <a:r>
                  <a:rPr lang="en-US" sz="3200" dirty="0"/>
                  <a:t>In single round, re-color vertices with</a:t>
                </a:r>
              </a:p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loglog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r>
                  <a:rPr lang="en-US" sz="3200" b="1" dirty="0"/>
                  <a:t>-bit colors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7366595-2488-424E-B2EB-33C96ECEE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19" y="2698681"/>
                <a:ext cx="6383286" cy="1569660"/>
              </a:xfrm>
              <a:prstGeom prst="rect">
                <a:avLst/>
              </a:prstGeom>
              <a:blipFill>
                <a:blip r:embed="rId5"/>
                <a:stretch>
                  <a:fillRect l="-2483" t="-5058" r="-1337" b="-1245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DBC9BA-3748-4683-B2DA-C6F5DA0D98B2}"/>
                  </a:ext>
                </a:extLst>
              </p:cNvPr>
              <p:cNvSpPr txBox="1"/>
              <p:nvPr/>
            </p:nvSpPr>
            <p:spPr>
              <a:xfrm>
                <a:off x="175606" y="5334912"/>
                <a:ext cx="74058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3200" dirty="0">
                    <a:solidFill>
                      <a:schemeClr val="tx1"/>
                    </a:solidFill>
                  </a:rPr>
                  <a:t>repetitions</a:t>
                </a:r>
                <a:r>
                  <a:rPr lang="en-US" sz="3200" dirty="0"/>
                  <a:t> </a:t>
                </a:r>
                <a:r>
                  <a:rPr lang="en-US" sz="3200" dirty="0">
                    <a:sym typeface="Wingdings" panose="05000000000000000000" pitchFamily="2" charset="2"/>
                  </a:rPr>
                  <a:t>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-bit coloring 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DBC9BA-3748-4683-B2DA-C6F5DA0D9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06" y="5334912"/>
                <a:ext cx="7405874" cy="584775"/>
              </a:xfrm>
              <a:prstGeom prst="rect">
                <a:avLst/>
              </a:prstGeom>
              <a:blipFill>
                <a:blip r:embed="rId6"/>
                <a:stretch>
                  <a:fillRect t="-15625" r="-412" b="-343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243BE91-3BAC-4CF6-BDC6-3F694638D880}"/>
              </a:ext>
            </a:extLst>
          </p:cNvPr>
          <p:cNvSpPr txBox="1"/>
          <p:nvPr/>
        </p:nvSpPr>
        <p:spPr>
          <a:xfrm>
            <a:off x="8241174" y="2695643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[000100001]</a:t>
            </a:r>
            <a:endParaRPr lang="en-IL" sz="2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6E4FAD-561F-4206-89F0-03D2CB2CD228}"/>
              </a:ext>
            </a:extLst>
          </p:cNvPr>
          <p:cNvSpPr txBox="1"/>
          <p:nvPr/>
        </p:nvSpPr>
        <p:spPr>
          <a:xfrm>
            <a:off x="7748814" y="3377513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[011100001]</a:t>
            </a:r>
            <a:endParaRPr lang="en-IL" sz="2400" dirty="0"/>
          </a:p>
        </p:txBody>
      </p:sp>
      <p:sp>
        <p:nvSpPr>
          <p:cNvPr id="63" name="Oval 12">
            <a:extLst>
              <a:ext uri="{FF2B5EF4-FFF2-40B4-BE49-F238E27FC236}">
                <a16:creationId xmlns:a16="http://schemas.microsoft.com/office/drawing/2014/main" id="{C501C86B-1B59-406A-B1C3-0E8D57F079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02937" y="3608346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73028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92076" y="157650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Six-Coloring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/>
              <p:nvPr/>
            </p:nvSpPr>
            <p:spPr>
              <a:xfrm>
                <a:off x="232612" y="1198919"/>
                <a:ext cx="33620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Root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2800" dirty="0"/>
                  <a:t> assigns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IL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12" y="1198919"/>
                <a:ext cx="3362074" cy="523220"/>
              </a:xfrm>
              <a:prstGeom prst="rect">
                <a:avLst/>
              </a:prstGeom>
              <a:blipFill>
                <a:blip r:embed="rId2"/>
                <a:stretch>
                  <a:fillRect l="-3623" t="-11628" b="-3255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4C6DA1-9831-4999-8B53-C5F454A29231}"/>
                  </a:ext>
                </a:extLst>
              </p:cNvPr>
              <p:cNvSpPr txBox="1"/>
              <p:nvPr/>
            </p:nvSpPr>
            <p:spPr>
              <a:xfrm>
                <a:off x="290875" y="1863554"/>
                <a:ext cx="5970994" cy="38127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u="sng" dirty="0"/>
                  <a:t>Code for a non-root vertex </a:t>
                </a:r>
                <a14:m>
                  <m:oMath xmlns:m="http://schemas.openxmlformats.org/officeDocument/2006/math">
                    <m:r>
                      <a:rPr lang="en-US" sz="2800" b="1" i="1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800" b="0" i="1" u="sng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b="0" u="sng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</m:oMath>
                </a14:m>
                <a:r>
                  <a:rPr lang="en-US" sz="2800" dirty="0"/>
                  <a:t> and send to children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b="1" dirty="0">
                    <a:solidFill>
                      <a:srgbClr val="C00000"/>
                    </a:solidFill>
                  </a:rPr>
                  <a:t>Repeat: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2800" dirty="0"/>
                  <a:t>(2.1)</a:t>
                </a:r>
                <a:r>
                  <a:rPr lang="en-US" sz="2800" dirty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𝐦𝐢𝐧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{ 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∣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d>
                      <m:d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lit/>
                      </m:rP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800" b="1" dirty="0">
                  <a:solidFill>
                    <a:srgbClr val="7030A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2800" dirty="0">
                    <a:solidFill>
                      <a:schemeClr val="tx1"/>
                    </a:solidFill>
                  </a:rPr>
                  <a:t>(2.2)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sub>
                        </m:sSub>
                        <m:d>
                          <m:dPr>
                            <m:ctrlP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d>
                      </m:e>
                    </m:d>
                  </m:oMath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2800" b="0" dirty="0">
                    <a:solidFill>
                      <a:schemeClr val="tx1"/>
                    </a:solidFill>
                  </a:rPr>
                  <a:t>(2.3)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800" b="0" dirty="0">
                    <a:solidFill>
                      <a:schemeClr val="tx1"/>
                    </a:solidFill>
                  </a:rPr>
                  <a:t> to children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IL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4C6DA1-9831-4999-8B53-C5F454A29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5" y="1863554"/>
                <a:ext cx="5970994" cy="3812775"/>
              </a:xfrm>
              <a:prstGeom prst="rect">
                <a:avLst/>
              </a:prstGeom>
              <a:blipFill>
                <a:blip r:embed="rId3"/>
                <a:stretch>
                  <a:fillRect l="-2145" t="-16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12">
            <a:extLst>
              <a:ext uri="{FF2B5EF4-FFF2-40B4-BE49-F238E27FC236}">
                <a16:creationId xmlns:a16="http://schemas.microsoft.com/office/drawing/2014/main" id="{3F355B0C-F5BA-483B-A267-56AEBBC8CF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4" y="2689261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7" name="Oval 12">
            <a:extLst>
              <a:ext uri="{FF2B5EF4-FFF2-40B4-BE49-F238E27FC236}">
                <a16:creationId xmlns:a16="http://schemas.microsoft.com/office/drawing/2014/main" id="{BAABBCCB-0078-48D7-A563-3E2C2DE7C7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268926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904FAC-CCAF-4A1F-AAFC-42B198DABDC2}"/>
              </a:ext>
            </a:extLst>
          </p:cNvPr>
          <p:cNvCxnSpPr>
            <a:cxnSpLocks/>
          </p:cNvCxnSpPr>
          <p:nvPr/>
        </p:nvCxnSpPr>
        <p:spPr>
          <a:xfrm flipH="1">
            <a:off x="9741467" y="2121513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EE5D859-FBE2-4C60-9BE2-2F447B52B97D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10255591" y="2152434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4EEAC8-8F7B-419B-8C3E-333A2A965C2F}"/>
              </a:ext>
            </a:extLst>
          </p:cNvPr>
          <p:cNvCxnSpPr>
            <a:cxnSpLocks/>
          </p:cNvCxnSpPr>
          <p:nvPr/>
        </p:nvCxnSpPr>
        <p:spPr>
          <a:xfrm>
            <a:off x="10330239" y="2121514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80BDA5D-C54D-4DE7-9E70-942832720EF7}"/>
              </a:ext>
            </a:extLst>
          </p:cNvPr>
          <p:cNvCxnSpPr>
            <a:cxnSpLocks/>
          </p:cNvCxnSpPr>
          <p:nvPr/>
        </p:nvCxnSpPr>
        <p:spPr>
          <a:xfrm>
            <a:off x="9704142" y="2900397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12">
            <a:extLst>
              <a:ext uri="{FF2B5EF4-FFF2-40B4-BE49-F238E27FC236}">
                <a16:creationId xmlns:a16="http://schemas.microsoft.com/office/drawing/2014/main" id="{43184613-8360-4716-8E8A-23DE475D9B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3" y="341320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FA5235B-CFEB-40E2-A1FF-F4AB0E5CAC07}"/>
              </a:ext>
            </a:extLst>
          </p:cNvPr>
          <p:cNvCxnSpPr>
            <a:cxnSpLocks/>
          </p:cNvCxnSpPr>
          <p:nvPr/>
        </p:nvCxnSpPr>
        <p:spPr>
          <a:xfrm>
            <a:off x="10249309" y="2905509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12">
            <a:extLst>
              <a:ext uri="{FF2B5EF4-FFF2-40B4-BE49-F238E27FC236}">
                <a16:creationId xmlns:a16="http://schemas.microsoft.com/office/drawing/2014/main" id="{646E21AA-6EE6-48DB-9042-78E2FC52BC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43740" y="3418320"/>
            <a:ext cx="211137" cy="211137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3473971-CD30-4154-8A5F-1BBD1CE2A3F1}"/>
              </a:ext>
            </a:extLst>
          </p:cNvPr>
          <p:cNvCxnSpPr>
            <a:cxnSpLocks/>
          </p:cNvCxnSpPr>
          <p:nvPr/>
        </p:nvCxnSpPr>
        <p:spPr>
          <a:xfrm>
            <a:off x="10979595" y="286255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12">
            <a:extLst>
              <a:ext uri="{FF2B5EF4-FFF2-40B4-BE49-F238E27FC236}">
                <a16:creationId xmlns:a16="http://schemas.microsoft.com/office/drawing/2014/main" id="{E78450E1-E124-4314-8E28-668DE6346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026" y="3375361"/>
            <a:ext cx="211137" cy="21113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DEC0851-26DA-4132-B2EB-5F55FBCC8303}"/>
              </a:ext>
            </a:extLst>
          </p:cNvPr>
          <p:cNvCxnSpPr>
            <a:cxnSpLocks/>
          </p:cNvCxnSpPr>
          <p:nvPr/>
        </p:nvCxnSpPr>
        <p:spPr>
          <a:xfrm>
            <a:off x="11044112" y="2869477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12">
            <a:extLst>
              <a:ext uri="{FF2B5EF4-FFF2-40B4-BE49-F238E27FC236}">
                <a16:creationId xmlns:a16="http://schemas.microsoft.com/office/drawing/2014/main" id="{AE35DF09-FB4A-4227-A570-65659437C5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16758" y="3396911"/>
            <a:ext cx="211137" cy="21113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69977E7-6369-4479-8BBF-75FA26161199}"/>
              </a:ext>
            </a:extLst>
          </p:cNvPr>
          <p:cNvCxnSpPr>
            <a:cxnSpLocks/>
            <a:stCxn id="69" idx="4"/>
          </p:cNvCxnSpPr>
          <p:nvPr/>
        </p:nvCxnSpPr>
        <p:spPr>
          <a:xfrm>
            <a:off x="10979595" y="3586498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12">
            <a:extLst>
              <a:ext uri="{FF2B5EF4-FFF2-40B4-BE49-F238E27FC236}">
                <a16:creationId xmlns:a16="http://schemas.microsoft.com/office/drawing/2014/main" id="{F925CEB9-B9D5-442E-B3A5-FDE50022F2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85275" y="4153724"/>
            <a:ext cx="211137" cy="21113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414DE38-728D-4BC5-B8AD-4B49BB6941FE}"/>
              </a:ext>
            </a:extLst>
          </p:cNvPr>
          <p:cNvCxnSpPr>
            <a:cxnSpLocks/>
            <a:stCxn id="69" idx="5"/>
            <a:endCxn id="75" idx="1"/>
          </p:cNvCxnSpPr>
          <p:nvPr/>
        </p:nvCxnSpPr>
        <p:spPr>
          <a:xfrm>
            <a:off x="11054243" y="3555578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12">
            <a:extLst>
              <a:ext uri="{FF2B5EF4-FFF2-40B4-BE49-F238E27FC236}">
                <a16:creationId xmlns:a16="http://schemas.microsoft.com/office/drawing/2014/main" id="{F24DB0D5-D8ED-4C93-A1BD-E42B998374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55251" y="4122804"/>
            <a:ext cx="211137" cy="2111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78073A7-2312-4BB4-BFC6-808AE74B544D}"/>
              </a:ext>
            </a:extLst>
          </p:cNvPr>
          <p:cNvCxnSpPr>
            <a:cxnSpLocks/>
            <a:stCxn id="73" idx="4"/>
            <a:endCxn id="77" idx="1"/>
          </p:cNvCxnSpPr>
          <p:nvPr/>
        </p:nvCxnSpPr>
        <p:spPr>
          <a:xfrm>
            <a:off x="10990844" y="4364861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12">
            <a:extLst>
              <a:ext uri="{FF2B5EF4-FFF2-40B4-BE49-F238E27FC236}">
                <a16:creationId xmlns:a16="http://schemas.microsoft.com/office/drawing/2014/main" id="{3D05C074-6FE9-40C1-B25D-1AD78CF72E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48089" y="4895033"/>
            <a:ext cx="211137" cy="2111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8" name="Oval 12">
            <a:extLst>
              <a:ext uri="{FF2B5EF4-FFF2-40B4-BE49-F238E27FC236}">
                <a16:creationId xmlns:a16="http://schemas.microsoft.com/office/drawing/2014/main" id="{ABF96204-5330-455B-B37E-55CD8003AD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3" y="492595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9" name="Oval 12">
            <a:extLst>
              <a:ext uri="{FF2B5EF4-FFF2-40B4-BE49-F238E27FC236}">
                <a16:creationId xmlns:a16="http://schemas.microsoft.com/office/drawing/2014/main" id="{F3DA94A4-30F6-4980-B696-14B322D8B6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7" y="492595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0" name="Oval 12">
            <a:extLst>
              <a:ext uri="{FF2B5EF4-FFF2-40B4-BE49-F238E27FC236}">
                <a16:creationId xmlns:a16="http://schemas.microsoft.com/office/drawing/2014/main" id="{288383FC-F16C-47DE-A616-7E302E2982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3" y="4925952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4D35553-7517-4302-AF77-813D1680232A}"/>
              </a:ext>
            </a:extLst>
          </p:cNvPr>
          <p:cNvCxnSpPr>
            <a:cxnSpLocks/>
            <a:stCxn id="73" idx="4"/>
            <a:endCxn id="78" idx="0"/>
          </p:cNvCxnSpPr>
          <p:nvPr/>
        </p:nvCxnSpPr>
        <p:spPr>
          <a:xfrm>
            <a:off x="10990844" y="4364861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EF01BDD-2C0D-4511-9706-80D83666FC4A}"/>
              </a:ext>
            </a:extLst>
          </p:cNvPr>
          <p:cNvCxnSpPr>
            <a:cxnSpLocks/>
            <a:stCxn id="73" idx="4"/>
            <a:endCxn id="79" idx="0"/>
          </p:cNvCxnSpPr>
          <p:nvPr/>
        </p:nvCxnSpPr>
        <p:spPr>
          <a:xfrm flipH="1">
            <a:off x="10596406" y="4364861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A3928C4-5ADE-447E-B2BB-9DF0660F07B9}"/>
              </a:ext>
            </a:extLst>
          </p:cNvPr>
          <p:cNvCxnSpPr>
            <a:cxnSpLocks/>
            <a:stCxn id="73" idx="4"/>
            <a:endCxn id="80" idx="0"/>
          </p:cNvCxnSpPr>
          <p:nvPr/>
        </p:nvCxnSpPr>
        <p:spPr>
          <a:xfrm flipH="1">
            <a:off x="10038172" y="4364861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12">
            <a:extLst>
              <a:ext uri="{FF2B5EF4-FFF2-40B4-BE49-F238E27FC236}">
                <a16:creationId xmlns:a16="http://schemas.microsoft.com/office/drawing/2014/main" id="{8150FDBD-2FB7-4B33-B09B-90F317E8E8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2" y="4925954"/>
            <a:ext cx="211137" cy="211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5" name="Oval 12">
            <a:extLst>
              <a:ext uri="{FF2B5EF4-FFF2-40B4-BE49-F238E27FC236}">
                <a16:creationId xmlns:a16="http://schemas.microsoft.com/office/drawing/2014/main" id="{72B20466-7867-4A41-B3AE-4E5DDFCA8B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6" y="4925954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6" name="Oval 12">
            <a:extLst>
              <a:ext uri="{FF2B5EF4-FFF2-40B4-BE49-F238E27FC236}">
                <a16:creationId xmlns:a16="http://schemas.microsoft.com/office/drawing/2014/main" id="{C763552C-AACE-4B06-8497-AD9DF56259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2" y="4925953"/>
            <a:ext cx="211137" cy="21113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16A8325-8273-474A-935A-090698DF1AE8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10990843" y="4364862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B5A1202-48C4-4D9D-82D6-D1525E801957}"/>
              </a:ext>
            </a:extLst>
          </p:cNvPr>
          <p:cNvCxnSpPr>
            <a:cxnSpLocks/>
            <a:endCxn id="86" idx="0"/>
          </p:cNvCxnSpPr>
          <p:nvPr/>
        </p:nvCxnSpPr>
        <p:spPr>
          <a:xfrm flipH="1">
            <a:off x="10038171" y="4364862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12">
            <a:extLst>
              <a:ext uri="{FF2B5EF4-FFF2-40B4-BE49-F238E27FC236}">
                <a16:creationId xmlns:a16="http://schemas.microsoft.com/office/drawing/2014/main" id="{5AEA26E2-9AFF-43CA-8842-65DEBC7A9D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04236" y="4163958"/>
            <a:ext cx="211137" cy="21113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0" name="Oval 12">
            <a:extLst>
              <a:ext uri="{FF2B5EF4-FFF2-40B4-BE49-F238E27FC236}">
                <a16:creationId xmlns:a16="http://schemas.microsoft.com/office/drawing/2014/main" id="{63A582C4-C27C-4BA7-9E14-24430AA3A6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25610" y="4163958"/>
            <a:ext cx="211137" cy="2111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1" name="Oval 12">
            <a:extLst>
              <a:ext uri="{FF2B5EF4-FFF2-40B4-BE49-F238E27FC236}">
                <a16:creationId xmlns:a16="http://schemas.microsoft.com/office/drawing/2014/main" id="{91904FEE-92B8-48C0-A85B-14E2EABBA6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67376" y="4163957"/>
            <a:ext cx="211137" cy="2111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6B6F5D3-3E1A-462D-9B06-C15C43D3E58B}"/>
              </a:ext>
            </a:extLst>
          </p:cNvPr>
          <p:cNvCxnSpPr>
            <a:cxnSpLocks/>
            <a:endCxn id="89" idx="0"/>
          </p:cNvCxnSpPr>
          <p:nvPr/>
        </p:nvCxnSpPr>
        <p:spPr>
          <a:xfrm>
            <a:off x="9725617" y="3602866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097C50C-7BC8-4369-9182-2C4012CB6AAE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8772945" y="3602866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B8767E9-0903-4081-B803-E42625C09BB7}"/>
              </a:ext>
            </a:extLst>
          </p:cNvPr>
          <p:cNvCxnSpPr>
            <a:cxnSpLocks/>
            <a:endCxn id="90" idx="0"/>
          </p:cNvCxnSpPr>
          <p:nvPr/>
        </p:nvCxnSpPr>
        <p:spPr>
          <a:xfrm flipH="1">
            <a:off x="9331179" y="3624345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12">
            <a:extLst>
              <a:ext uri="{FF2B5EF4-FFF2-40B4-BE49-F238E27FC236}">
                <a16:creationId xmlns:a16="http://schemas.microsoft.com/office/drawing/2014/main" id="{7B7A7818-EFC7-4458-861D-2BC93BB8B1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1941297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90CBB1-56CB-4C85-B667-6701C0024FB3}"/>
              </a:ext>
            </a:extLst>
          </p:cNvPr>
          <p:cNvSpPr txBox="1"/>
          <p:nvPr/>
        </p:nvSpPr>
        <p:spPr>
          <a:xfrm>
            <a:off x="8426666" y="1751097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[00000000]</a:t>
            </a:r>
            <a:endParaRPr lang="en-IL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1B73544-FF97-44DF-9691-7C2F241B866B}"/>
              </a:ext>
            </a:extLst>
          </p:cNvPr>
          <p:cNvSpPr txBox="1"/>
          <p:nvPr/>
        </p:nvSpPr>
        <p:spPr>
          <a:xfrm>
            <a:off x="7962961" y="2547191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[001011</a:t>
            </a:r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0]</a:t>
            </a:r>
            <a:endParaRPr lang="en-IL" sz="2400" dirty="0"/>
          </a:p>
        </p:txBody>
      </p:sp>
      <p:sp>
        <p:nvSpPr>
          <p:cNvPr id="98" name="Oval 12">
            <a:extLst>
              <a:ext uri="{FF2B5EF4-FFF2-40B4-BE49-F238E27FC236}">
                <a16:creationId xmlns:a16="http://schemas.microsoft.com/office/drawing/2014/main" id="{1115ED3D-D079-42F8-862B-924066D4B6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63895" y="2689260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E2F0B9-D205-33E1-0121-5FFA673B7D32}"/>
              </a:ext>
            </a:extLst>
          </p:cNvPr>
          <p:cNvSpPr txBox="1"/>
          <p:nvPr/>
        </p:nvSpPr>
        <p:spPr>
          <a:xfrm>
            <a:off x="7807389" y="3315569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b="1" dirty="0">
                <a:solidFill>
                  <a:srgbClr val="00B0F0"/>
                </a:solidFill>
              </a:rPr>
              <a:t>0</a:t>
            </a:r>
            <a:r>
              <a:rPr lang="en-US" sz="2400" dirty="0"/>
              <a:t>0101110]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59365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92076" y="157650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Six-Coloring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/>
              <p:nvPr/>
            </p:nvSpPr>
            <p:spPr>
              <a:xfrm>
                <a:off x="232612" y="1198919"/>
                <a:ext cx="33620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Root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2800" dirty="0"/>
                  <a:t> assigns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IL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F5E6A-4E9A-4360-A938-B76DF339A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12" y="1198919"/>
                <a:ext cx="3362074" cy="523220"/>
              </a:xfrm>
              <a:prstGeom prst="rect">
                <a:avLst/>
              </a:prstGeom>
              <a:blipFill>
                <a:blip r:embed="rId2"/>
                <a:stretch>
                  <a:fillRect l="-3623" t="-11628" b="-3255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4C6DA1-9831-4999-8B53-C5F454A29231}"/>
                  </a:ext>
                </a:extLst>
              </p:cNvPr>
              <p:cNvSpPr txBox="1"/>
              <p:nvPr/>
            </p:nvSpPr>
            <p:spPr>
              <a:xfrm>
                <a:off x="290875" y="1863554"/>
                <a:ext cx="5201296" cy="285373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u="sng" dirty="0"/>
                  <a:t>Code for a non-root vertex </a:t>
                </a:r>
                <a14:m>
                  <m:oMath xmlns:m="http://schemas.openxmlformats.org/officeDocument/2006/math">
                    <m:r>
                      <a:rPr lang="en-US" sz="2400" b="1" i="1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400" b="0" i="1" u="sng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b="0" u="sng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400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</m:oMath>
                </a14:m>
                <a:r>
                  <a:rPr lang="en-US" sz="2400" dirty="0"/>
                  <a:t> and send to children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400" b="1" dirty="0">
                    <a:solidFill>
                      <a:srgbClr val="C00000"/>
                    </a:solidFill>
                  </a:rPr>
                  <a:t>Repeat: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2400" dirty="0"/>
                  <a:t>(2.1)</a:t>
                </a:r>
                <a:r>
                  <a:rPr lang="en-US" sz="2400" dirty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𝐦𝐢𝐧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{ 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∣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sub>
                    </m:sSub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lit/>
                      </m:rP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b="1" dirty="0">
                  <a:solidFill>
                    <a:srgbClr val="7030A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(2.2)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sub>
                        </m:sSub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(2.3)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 to children</a:t>
                </a:r>
                <a:endParaRPr lang="en-IL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4C6DA1-9831-4999-8B53-C5F454A29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5" y="1863554"/>
                <a:ext cx="5201296" cy="2853730"/>
              </a:xfrm>
              <a:prstGeom prst="rect">
                <a:avLst/>
              </a:prstGeom>
              <a:blipFill>
                <a:blip r:embed="rId3"/>
                <a:stretch>
                  <a:fillRect l="-1876" t="-1709" r="-117" b="-406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12">
            <a:extLst>
              <a:ext uri="{FF2B5EF4-FFF2-40B4-BE49-F238E27FC236}">
                <a16:creationId xmlns:a16="http://schemas.microsoft.com/office/drawing/2014/main" id="{3F355B0C-F5BA-483B-A267-56AEBBC8CF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4" y="2689261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7" name="Oval 12">
            <a:extLst>
              <a:ext uri="{FF2B5EF4-FFF2-40B4-BE49-F238E27FC236}">
                <a16:creationId xmlns:a16="http://schemas.microsoft.com/office/drawing/2014/main" id="{BAABBCCB-0078-48D7-A563-3E2C2DE7C7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268926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904FAC-CCAF-4A1F-AAFC-42B198DABDC2}"/>
              </a:ext>
            </a:extLst>
          </p:cNvPr>
          <p:cNvCxnSpPr>
            <a:cxnSpLocks/>
          </p:cNvCxnSpPr>
          <p:nvPr/>
        </p:nvCxnSpPr>
        <p:spPr>
          <a:xfrm flipH="1">
            <a:off x="9741467" y="2121513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EE5D859-FBE2-4C60-9BE2-2F447B52B97D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10255591" y="2152434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4EEAC8-8F7B-419B-8C3E-333A2A965C2F}"/>
              </a:ext>
            </a:extLst>
          </p:cNvPr>
          <p:cNvCxnSpPr>
            <a:cxnSpLocks/>
          </p:cNvCxnSpPr>
          <p:nvPr/>
        </p:nvCxnSpPr>
        <p:spPr>
          <a:xfrm>
            <a:off x="10330239" y="2121514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80BDA5D-C54D-4DE7-9E70-942832720EF7}"/>
              </a:ext>
            </a:extLst>
          </p:cNvPr>
          <p:cNvCxnSpPr>
            <a:cxnSpLocks/>
          </p:cNvCxnSpPr>
          <p:nvPr/>
        </p:nvCxnSpPr>
        <p:spPr>
          <a:xfrm>
            <a:off x="9704142" y="2900397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12">
            <a:extLst>
              <a:ext uri="{FF2B5EF4-FFF2-40B4-BE49-F238E27FC236}">
                <a16:creationId xmlns:a16="http://schemas.microsoft.com/office/drawing/2014/main" id="{43184613-8360-4716-8E8A-23DE475D9B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8573" y="341320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FA5235B-CFEB-40E2-A1FF-F4AB0E5CAC07}"/>
              </a:ext>
            </a:extLst>
          </p:cNvPr>
          <p:cNvCxnSpPr>
            <a:cxnSpLocks/>
          </p:cNvCxnSpPr>
          <p:nvPr/>
        </p:nvCxnSpPr>
        <p:spPr>
          <a:xfrm>
            <a:off x="10249309" y="2905509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12">
            <a:extLst>
              <a:ext uri="{FF2B5EF4-FFF2-40B4-BE49-F238E27FC236}">
                <a16:creationId xmlns:a16="http://schemas.microsoft.com/office/drawing/2014/main" id="{646E21AA-6EE6-48DB-9042-78E2FC52BC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43740" y="3418320"/>
            <a:ext cx="211137" cy="211137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3473971-CD30-4154-8A5F-1BBD1CE2A3F1}"/>
              </a:ext>
            </a:extLst>
          </p:cNvPr>
          <p:cNvCxnSpPr>
            <a:cxnSpLocks/>
          </p:cNvCxnSpPr>
          <p:nvPr/>
        </p:nvCxnSpPr>
        <p:spPr>
          <a:xfrm>
            <a:off x="10979595" y="286255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12">
            <a:extLst>
              <a:ext uri="{FF2B5EF4-FFF2-40B4-BE49-F238E27FC236}">
                <a16:creationId xmlns:a16="http://schemas.microsoft.com/office/drawing/2014/main" id="{E78450E1-E124-4314-8E28-668DE6346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026" y="3375361"/>
            <a:ext cx="211137" cy="21113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DEC0851-26DA-4132-B2EB-5F55FBCC8303}"/>
              </a:ext>
            </a:extLst>
          </p:cNvPr>
          <p:cNvCxnSpPr>
            <a:cxnSpLocks/>
          </p:cNvCxnSpPr>
          <p:nvPr/>
        </p:nvCxnSpPr>
        <p:spPr>
          <a:xfrm>
            <a:off x="11044112" y="2869477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12">
            <a:extLst>
              <a:ext uri="{FF2B5EF4-FFF2-40B4-BE49-F238E27FC236}">
                <a16:creationId xmlns:a16="http://schemas.microsoft.com/office/drawing/2014/main" id="{AE35DF09-FB4A-4227-A570-65659437C5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16758" y="3396911"/>
            <a:ext cx="211137" cy="21113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69977E7-6369-4479-8BBF-75FA26161199}"/>
              </a:ext>
            </a:extLst>
          </p:cNvPr>
          <p:cNvCxnSpPr>
            <a:cxnSpLocks/>
            <a:stCxn id="69" idx="4"/>
          </p:cNvCxnSpPr>
          <p:nvPr/>
        </p:nvCxnSpPr>
        <p:spPr>
          <a:xfrm>
            <a:off x="10979595" y="3586498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12">
            <a:extLst>
              <a:ext uri="{FF2B5EF4-FFF2-40B4-BE49-F238E27FC236}">
                <a16:creationId xmlns:a16="http://schemas.microsoft.com/office/drawing/2014/main" id="{F925CEB9-B9D5-442E-B3A5-FDE50022F2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85275" y="4153724"/>
            <a:ext cx="211137" cy="21113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414DE38-728D-4BC5-B8AD-4B49BB6941FE}"/>
              </a:ext>
            </a:extLst>
          </p:cNvPr>
          <p:cNvCxnSpPr>
            <a:cxnSpLocks/>
            <a:stCxn id="69" idx="5"/>
            <a:endCxn id="75" idx="1"/>
          </p:cNvCxnSpPr>
          <p:nvPr/>
        </p:nvCxnSpPr>
        <p:spPr>
          <a:xfrm>
            <a:off x="11054243" y="3555578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12">
            <a:extLst>
              <a:ext uri="{FF2B5EF4-FFF2-40B4-BE49-F238E27FC236}">
                <a16:creationId xmlns:a16="http://schemas.microsoft.com/office/drawing/2014/main" id="{F24DB0D5-D8ED-4C93-A1BD-E42B998374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55251" y="4122804"/>
            <a:ext cx="211137" cy="2111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78073A7-2312-4BB4-BFC6-808AE74B544D}"/>
              </a:ext>
            </a:extLst>
          </p:cNvPr>
          <p:cNvCxnSpPr>
            <a:cxnSpLocks/>
            <a:stCxn id="73" idx="4"/>
            <a:endCxn id="77" idx="1"/>
          </p:cNvCxnSpPr>
          <p:nvPr/>
        </p:nvCxnSpPr>
        <p:spPr>
          <a:xfrm>
            <a:off x="10990844" y="4364861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12">
            <a:extLst>
              <a:ext uri="{FF2B5EF4-FFF2-40B4-BE49-F238E27FC236}">
                <a16:creationId xmlns:a16="http://schemas.microsoft.com/office/drawing/2014/main" id="{3D05C074-6FE9-40C1-B25D-1AD78CF72E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48089" y="4895033"/>
            <a:ext cx="211137" cy="2111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8" name="Oval 12">
            <a:extLst>
              <a:ext uri="{FF2B5EF4-FFF2-40B4-BE49-F238E27FC236}">
                <a16:creationId xmlns:a16="http://schemas.microsoft.com/office/drawing/2014/main" id="{ABF96204-5330-455B-B37E-55CD8003AD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3" y="492595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9" name="Oval 12">
            <a:extLst>
              <a:ext uri="{FF2B5EF4-FFF2-40B4-BE49-F238E27FC236}">
                <a16:creationId xmlns:a16="http://schemas.microsoft.com/office/drawing/2014/main" id="{F3DA94A4-30F6-4980-B696-14B322D8B6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7" y="492595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0" name="Oval 12">
            <a:extLst>
              <a:ext uri="{FF2B5EF4-FFF2-40B4-BE49-F238E27FC236}">
                <a16:creationId xmlns:a16="http://schemas.microsoft.com/office/drawing/2014/main" id="{288383FC-F16C-47DE-A616-7E302E2982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3" y="4925952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4D35553-7517-4302-AF77-813D1680232A}"/>
              </a:ext>
            </a:extLst>
          </p:cNvPr>
          <p:cNvCxnSpPr>
            <a:cxnSpLocks/>
            <a:stCxn id="73" idx="4"/>
            <a:endCxn id="78" idx="0"/>
          </p:cNvCxnSpPr>
          <p:nvPr/>
        </p:nvCxnSpPr>
        <p:spPr>
          <a:xfrm>
            <a:off x="10990844" y="4364861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EF01BDD-2C0D-4511-9706-80D83666FC4A}"/>
              </a:ext>
            </a:extLst>
          </p:cNvPr>
          <p:cNvCxnSpPr>
            <a:cxnSpLocks/>
            <a:stCxn id="73" idx="4"/>
            <a:endCxn id="79" idx="0"/>
          </p:cNvCxnSpPr>
          <p:nvPr/>
        </p:nvCxnSpPr>
        <p:spPr>
          <a:xfrm flipH="1">
            <a:off x="10596406" y="4364861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A3928C4-5ADE-447E-B2BB-9DF0660F07B9}"/>
              </a:ext>
            </a:extLst>
          </p:cNvPr>
          <p:cNvCxnSpPr>
            <a:cxnSpLocks/>
            <a:stCxn id="73" idx="4"/>
            <a:endCxn id="80" idx="0"/>
          </p:cNvCxnSpPr>
          <p:nvPr/>
        </p:nvCxnSpPr>
        <p:spPr>
          <a:xfrm flipH="1">
            <a:off x="10038172" y="4364861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12">
            <a:extLst>
              <a:ext uri="{FF2B5EF4-FFF2-40B4-BE49-F238E27FC236}">
                <a16:creationId xmlns:a16="http://schemas.microsoft.com/office/drawing/2014/main" id="{8150FDBD-2FB7-4B33-B09B-90F317E8E8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462" y="4925954"/>
            <a:ext cx="211137" cy="211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5" name="Oval 12">
            <a:extLst>
              <a:ext uri="{FF2B5EF4-FFF2-40B4-BE49-F238E27FC236}">
                <a16:creationId xmlns:a16="http://schemas.microsoft.com/office/drawing/2014/main" id="{72B20466-7867-4A41-B3AE-4E5DDFCA8B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0836" y="4925954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6" name="Oval 12">
            <a:extLst>
              <a:ext uri="{FF2B5EF4-FFF2-40B4-BE49-F238E27FC236}">
                <a16:creationId xmlns:a16="http://schemas.microsoft.com/office/drawing/2014/main" id="{C763552C-AACE-4B06-8497-AD9DF56259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32602" y="4925953"/>
            <a:ext cx="211137" cy="21113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16A8325-8273-474A-935A-090698DF1AE8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10990843" y="4364862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B5A1202-48C4-4D9D-82D6-D1525E801957}"/>
              </a:ext>
            </a:extLst>
          </p:cNvPr>
          <p:cNvCxnSpPr>
            <a:cxnSpLocks/>
            <a:endCxn id="86" idx="0"/>
          </p:cNvCxnSpPr>
          <p:nvPr/>
        </p:nvCxnSpPr>
        <p:spPr>
          <a:xfrm flipH="1">
            <a:off x="10038171" y="4364862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12">
            <a:extLst>
              <a:ext uri="{FF2B5EF4-FFF2-40B4-BE49-F238E27FC236}">
                <a16:creationId xmlns:a16="http://schemas.microsoft.com/office/drawing/2014/main" id="{5AEA26E2-9AFF-43CA-8842-65DEBC7A9D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04236" y="4163958"/>
            <a:ext cx="211137" cy="21113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0" name="Oval 12">
            <a:extLst>
              <a:ext uri="{FF2B5EF4-FFF2-40B4-BE49-F238E27FC236}">
                <a16:creationId xmlns:a16="http://schemas.microsoft.com/office/drawing/2014/main" id="{63A582C4-C27C-4BA7-9E14-24430AA3A6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25610" y="4163958"/>
            <a:ext cx="211137" cy="2111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1" name="Oval 12">
            <a:extLst>
              <a:ext uri="{FF2B5EF4-FFF2-40B4-BE49-F238E27FC236}">
                <a16:creationId xmlns:a16="http://schemas.microsoft.com/office/drawing/2014/main" id="{91904FEE-92B8-48C0-A85B-14E2EABBA6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67376" y="4163957"/>
            <a:ext cx="211137" cy="2111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6B6F5D3-3E1A-462D-9B06-C15C43D3E58B}"/>
              </a:ext>
            </a:extLst>
          </p:cNvPr>
          <p:cNvCxnSpPr>
            <a:cxnSpLocks/>
            <a:endCxn id="89" idx="0"/>
          </p:cNvCxnSpPr>
          <p:nvPr/>
        </p:nvCxnSpPr>
        <p:spPr>
          <a:xfrm>
            <a:off x="9725617" y="3602866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097C50C-7BC8-4369-9182-2C4012CB6AAE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8772945" y="3602866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B8767E9-0903-4081-B803-E42625C09BB7}"/>
              </a:ext>
            </a:extLst>
          </p:cNvPr>
          <p:cNvCxnSpPr>
            <a:cxnSpLocks/>
            <a:endCxn id="90" idx="0"/>
          </p:cNvCxnSpPr>
          <p:nvPr/>
        </p:nvCxnSpPr>
        <p:spPr>
          <a:xfrm flipH="1">
            <a:off x="9331179" y="3624345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12">
            <a:extLst>
              <a:ext uri="{FF2B5EF4-FFF2-40B4-BE49-F238E27FC236}">
                <a16:creationId xmlns:a16="http://schemas.microsoft.com/office/drawing/2014/main" id="{7B7A7818-EFC7-4458-861D-2BC93BB8B1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0022" y="1941297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90CBB1-56CB-4C85-B667-6701C0024FB3}"/>
              </a:ext>
            </a:extLst>
          </p:cNvPr>
          <p:cNvSpPr txBox="1"/>
          <p:nvPr/>
        </p:nvSpPr>
        <p:spPr>
          <a:xfrm>
            <a:off x="8522302" y="1503939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[00000000]</a:t>
            </a:r>
            <a:endParaRPr lang="en-IL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1B73544-FF97-44DF-9691-7C2F241B866B}"/>
              </a:ext>
            </a:extLst>
          </p:cNvPr>
          <p:cNvSpPr txBox="1"/>
          <p:nvPr/>
        </p:nvSpPr>
        <p:spPr>
          <a:xfrm>
            <a:off x="7813808" y="2562677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[101011</a:t>
            </a:r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0]</a:t>
            </a:r>
            <a:endParaRPr lang="en-IL" sz="2400" dirty="0"/>
          </a:p>
        </p:txBody>
      </p:sp>
      <p:sp>
        <p:nvSpPr>
          <p:cNvPr id="98" name="Oval 12">
            <a:extLst>
              <a:ext uri="{FF2B5EF4-FFF2-40B4-BE49-F238E27FC236}">
                <a16:creationId xmlns:a16="http://schemas.microsoft.com/office/drawing/2014/main" id="{1115ED3D-D079-42F8-862B-924066D4B6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63895" y="2689260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FD407BC-834C-4BC0-A508-C35DC580C729}"/>
              </a:ext>
            </a:extLst>
          </p:cNvPr>
          <p:cNvSpPr txBox="1"/>
          <p:nvPr/>
        </p:nvSpPr>
        <p:spPr>
          <a:xfrm>
            <a:off x="7807389" y="3315569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b="1" dirty="0">
                <a:solidFill>
                  <a:srgbClr val="00B0F0"/>
                </a:solidFill>
              </a:rPr>
              <a:t>0</a:t>
            </a:r>
            <a:r>
              <a:rPr lang="en-US" sz="2400" dirty="0"/>
              <a:t>0101110]</a:t>
            </a:r>
            <a:endParaRPr lang="en-I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B761B4-CECE-48DD-8B5F-966B44D707A4}"/>
                  </a:ext>
                </a:extLst>
              </p:cNvPr>
              <p:cNvSpPr txBox="1"/>
              <p:nvPr/>
            </p:nvSpPr>
            <p:spPr>
              <a:xfrm>
                <a:off x="10089115" y="1365636"/>
                <a:ext cx="48224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B761B4-CECE-48DD-8B5F-966B44D70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115" y="1365636"/>
                <a:ext cx="48224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953F50-DA68-4713-BB86-63F630B81252}"/>
                  </a:ext>
                </a:extLst>
              </p:cNvPr>
              <p:cNvSpPr txBox="1"/>
              <p:nvPr/>
            </p:nvSpPr>
            <p:spPr>
              <a:xfrm>
                <a:off x="9442966" y="2117257"/>
                <a:ext cx="5237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953F50-DA68-4713-BB86-63F630B81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966" y="2117257"/>
                <a:ext cx="52373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12C73B3-F10F-483C-BEDC-31245A53E896}"/>
                  </a:ext>
                </a:extLst>
              </p:cNvPr>
              <p:cNvSpPr txBox="1"/>
              <p:nvPr/>
            </p:nvSpPr>
            <p:spPr>
              <a:xfrm>
                <a:off x="9264543" y="2926613"/>
                <a:ext cx="5237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12C73B3-F10F-483C-BEDC-31245A53E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543" y="2926613"/>
                <a:ext cx="523733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CE2052-1403-41F7-915D-E9E32D7DE6E3}"/>
                  </a:ext>
                </a:extLst>
              </p:cNvPr>
              <p:cNvSpPr txBox="1"/>
              <p:nvPr/>
            </p:nvSpPr>
            <p:spPr>
              <a:xfrm>
                <a:off x="152895" y="5204793"/>
                <a:ext cx="21244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=[0011]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CE2052-1403-41F7-915D-E9E32D7DE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95" y="5204793"/>
                <a:ext cx="212442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CEACCE5-6AE3-41FD-A385-07C26730F05D}"/>
                  </a:ext>
                </a:extLst>
              </p:cNvPr>
              <p:cNvSpPr txBox="1"/>
              <p:nvPr/>
            </p:nvSpPr>
            <p:spPr>
              <a:xfrm>
                <a:off x="152895" y="5953912"/>
                <a:ext cx="21041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=[1110]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CEACCE5-6AE3-41FD-A385-07C26730F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95" y="5953912"/>
                <a:ext cx="210416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F8EC133-C2E8-47D6-ABA6-2EA0953C59EC}"/>
              </a:ext>
            </a:extLst>
          </p:cNvPr>
          <p:cNvSpPr/>
          <p:nvPr/>
        </p:nvSpPr>
        <p:spPr>
          <a:xfrm>
            <a:off x="5889673" y="4945051"/>
            <a:ext cx="2714745" cy="1249113"/>
          </a:xfrm>
          <a:prstGeom prst="wedgeRoundRectCallout">
            <a:avLst>
              <a:gd name="adj1" fmla="val -43786"/>
              <a:gd name="adj2" fmla="val -9486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063ED4-DCE8-4BAB-BCC7-F0A08BF7071D}"/>
              </a:ext>
            </a:extLst>
          </p:cNvPr>
          <p:cNvSpPr txBox="1"/>
          <p:nvPr/>
        </p:nvSpPr>
        <p:spPr>
          <a:xfrm>
            <a:off x="5948050" y="5106170"/>
            <a:ext cx="26563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Run by all nodes </a:t>
            </a:r>
          </a:p>
          <a:p>
            <a:r>
              <a:rPr lang="en-US" sz="2800" dirty="0"/>
              <a:t>in parallel</a:t>
            </a:r>
            <a:endParaRPr lang="en-IL" sz="2800" dirty="0"/>
          </a:p>
        </p:txBody>
      </p:sp>
    </p:spTree>
    <p:extLst>
      <p:ext uri="{BB962C8B-B14F-4D97-AF65-F5344CB8AC3E}">
        <p14:creationId xmlns:p14="http://schemas.microsoft.com/office/powerpoint/2010/main" val="383282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92076" y="157650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46" name="Oval 12">
            <a:extLst>
              <a:ext uri="{FF2B5EF4-FFF2-40B4-BE49-F238E27FC236}">
                <a16:creationId xmlns:a16="http://schemas.microsoft.com/office/drawing/2014/main" id="{3F355B0C-F5BA-483B-A267-56AEBBC8CF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0547" y="1573223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7" name="Oval 12">
            <a:extLst>
              <a:ext uri="{FF2B5EF4-FFF2-40B4-BE49-F238E27FC236}">
                <a16:creationId xmlns:a16="http://schemas.microsoft.com/office/drawing/2014/main" id="{BAABBCCB-0078-48D7-A563-3E2C2DE7C7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21995" y="1573222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904FAC-CCAF-4A1F-AAFC-42B198DABDC2}"/>
              </a:ext>
            </a:extLst>
          </p:cNvPr>
          <p:cNvCxnSpPr>
            <a:cxnSpLocks/>
          </p:cNvCxnSpPr>
          <p:nvPr/>
        </p:nvCxnSpPr>
        <p:spPr>
          <a:xfrm flipH="1">
            <a:off x="10013440" y="1005475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EE5D859-FBE2-4C60-9BE2-2F447B52B97D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10527564" y="1036396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4EEAC8-8F7B-419B-8C3E-333A2A965C2F}"/>
              </a:ext>
            </a:extLst>
          </p:cNvPr>
          <p:cNvCxnSpPr>
            <a:cxnSpLocks/>
          </p:cNvCxnSpPr>
          <p:nvPr/>
        </p:nvCxnSpPr>
        <p:spPr>
          <a:xfrm>
            <a:off x="10602212" y="1005476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80BDA5D-C54D-4DE7-9E70-942832720EF7}"/>
              </a:ext>
            </a:extLst>
          </p:cNvPr>
          <p:cNvCxnSpPr>
            <a:cxnSpLocks/>
          </p:cNvCxnSpPr>
          <p:nvPr/>
        </p:nvCxnSpPr>
        <p:spPr>
          <a:xfrm>
            <a:off x="9976115" y="1784359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12">
            <a:extLst>
              <a:ext uri="{FF2B5EF4-FFF2-40B4-BE49-F238E27FC236}">
                <a16:creationId xmlns:a16="http://schemas.microsoft.com/office/drawing/2014/main" id="{43184613-8360-4716-8E8A-23DE475D9B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0546" y="2297170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FA5235B-CFEB-40E2-A1FF-F4AB0E5CAC07}"/>
              </a:ext>
            </a:extLst>
          </p:cNvPr>
          <p:cNvCxnSpPr>
            <a:cxnSpLocks/>
          </p:cNvCxnSpPr>
          <p:nvPr/>
        </p:nvCxnSpPr>
        <p:spPr>
          <a:xfrm>
            <a:off x="10521282" y="1789471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12">
            <a:extLst>
              <a:ext uri="{FF2B5EF4-FFF2-40B4-BE49-F238E27FC236}">
                <a16:creationId xmlns:a16="http://schemas.microsoft.com/office/drawing/2014/main" id="{646E21AA-6EE6-48DB-9042-78E2FC52BC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15713" y="2302282"/>
            <a:ext cx="211137" cy="211137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3473971-CD30-4154-8A5F-1BBD1CE2A3F1}"/>
              </a:ext>
            </a:extLst>
          </p:cNvPr>
          <p:cNvCxnSpPr>
            <a:cxnSpLocks/>
          </p:cNvCxnSpPr>
          <p:nvPr/>
        </p:nvCxnSpPr>
        <p:spPr>
          <a:xfrm>
            <a:off x="11251568" y="1746512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12">
            <a:extLst>
              <a:ext uri="{FF2B5EF4-FFF2-40B4-BE49-F238E27FC236}">
                <a16:creationId xmlns:a16="http://schemas.microsoft.com/office/drawing/2014/main" id="{E78450E1-E124-4314-8E28-668DE6346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45999" y="2259323"/>
            <a:ext cx="211137" cy="21113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DEC0851-26DA-4132-B2EB-5F55FBCC8303}"/>
              </a:ext>
            </a:extLst>
          </p:cNvPr>
          <p:cNvCxnSpPr>
            <a:cxnSpLocks/>
          </p:cNvCxnSpPr>
          <p:nvPr/>
        </p:nvCxnSpPr>
        <p:spPr>
          <a:xfrm>
            <a:off x="11316085" y="1753439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12">
            <a:extLst>
              <a:ext uri="{FF2B5EF4-FFF2-40B4-BE49-F238E27FC236}">
                <a16:creationId xmlns:a16="http://schemas.microsoft.com/office/drawing/2014/main" id="{AE35DF09-FB4A-4227-A570-65659437C5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88731" y="2280873"/>
            <a:ext cx="211137" cy="21113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69977E7-6369-4479-8BBF-75FA26161199}"/>
              </a:ext>
            </a:extLst>
          </p:cNvPr>
          <p:cNvCxnSpPr>
            <a:cxnSpLocks/>
            <a:stCxn id="69" idx="4"/>
          </p:cNvCxnSpPr>
          <p:nvPr/>
        </p:nvCxnSpPr>
        <p:spPr>
          <a:xfrm>
            <a:off x="11251568" y="2470460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12">
            <a:extLst>
              <a:ext uri="{FF2B5EF4-FFF2-40B4-BE49-F238E27FC236}">
                <a16:creationId xmlns:a16="http://schemas.microsoft.com/office/drawing/2014/main" id="{F925CEB9-B9D5-442E-B3A5-FDE50022F2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57248" y="3037686"/>
            <a:ext cx="211137" cy="21113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414DE38-728D-4BC5-B8AD-4B49BB6941FE}"/>
              </a:ext>
            </a:extLst>
          </p:cNvPr>
          <p:cNvCxnSpPr>
            <a:cxnSpLocks/>
            <a:stCxn id="69" idx="5"/>
            <a:endCxn id="75" idx="1"/>
          </p:cNvCxnSpPr>
          <p:nvPr/>
        </p:nvCxnSpPr>
        <p:spPr>
          <a:xfrm>
            <a:off x="11326216" y="2439540"/>
            <a:ext cx="431928" cy="598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12">
            <a:extLst>
              <a:ext uri="{FF2B5EF4-FFF2-40B4-BE49-F238E27FC236}">
                <a16:creationId xmlns:a16="http://schemas.microsoft.com/office/drawing/2014/main" id="{F24DB0D5-D8ED-4C93-A1BD-E42B998374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27224" y="3006766"/>
            <a:ext cx="211137" cy="2111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78073A7-2312-4BB4-BFC6-808AE74B544D}"/>
              </a:ext>
            </a:extLst>
          </p:cNvPr>
          <p:cNvCxnSpPr>
            <a:cxnSpLocks/>
            <a:stCxn id="73" idx="4"/>
            <a:endCxn id="77" idx="1"/>
          </p:cNvCxnSpPr>
          <p:nvPr/>
        </p:nvCxnSpPr>
        <p:spPr>
          <a:xfrm>
            <a:off x="11262817" y="3248823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12">
            <a:extLst>
              <a:ext uri="{FF2B5EF4-FFF2-40B4-BE49-F238E27FC236}">
                <a16:creationId xmlns:a16="http://schemas.microsoft.com/office/drawing/2014/main" id="{3D05C074-6FE9-40C1-B25D-1AD78CF72E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20062" y="3778995"/>
            <a:ext cx="211137" cy="2111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8" name="Oval 12">
            <a:extLst>
              <a:ext uri="{FF2B5EF4-FFF2-40B4-BE49-F238E27FC236}">
                <a16:creationId xmlns:a16="http://schemas.microsoft.com/office/drawing/2014/main" id="{ABF96204-5330-455B-B37E-55CD8003AD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41436" y="3809915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9" name="Oval 12">
            <a:extLst>
              <a:ext uri="{FF2B5EF4-FFF2-40B4-BE49-F238E27FC236}">
                <a16:creationId xmlns:a16="http://schemas.microsoft.com/office/drawing/2014/main" id="{F3DA94A4-30F6-4980-B696-14B322D8B6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62810" y="3809915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0" name="Oval 12">
            <a:extLst>
              <a:ext uri="{FF2B5EF4-FFF2-40B4-BE49-F238E27FC236}">
                <a16:creationId xmlns:a16="http://schemas.microsoft.com/office/drawing/2014/main" id="{288383FC-F16C-47DE-A616-7E302E2982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04576" y="380991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4D35553-7517-4302-AF77-813D1680232A}"/>
              </a:ext>
            </a:extLst>
          </p:cNvPr>
          <p:cNvCxnSpPr>
            <a:cxnSpLocks/>
            <a:stCxn id="73" idx="4"/>
            <a:endCxn id="78" idx="0"/>
          </p:cNvCxnSpPr>
          <p:nvPr/>
        </p:nvCxnSpPr>
        <p:spPr>
          <a:xfrm>
            <a:off x="11262817" y="3248823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EF01BDD-2C0D-4511-9706-80D83666FC4A}"/>
              </a:ext>
            </a:extLst>
          </p:cNvPr>
          <p:cNvCxnSpPr>
            <a:cxnSpLocks/>
            <a:stCxn id="73" idx="4"/>
            <a:endCxn id="79" idx="0"/>
          </p:cNvCxnSpPr>
          <p:nvPr/>
        </p:nvCxnSpPr>
        <p:spPr>
          <a:xfrm flipH="1">
            <a:off x="10868379" y="3248823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A3928C4-5ADE-447E-B2BB-9DF0660F07B9}"/>
              </a:ext>
            </a:extLst>
          </p:cNvPr>
          <p:cNvCxnSpPr>
            <a:cxnSpLocks/>
            <a:stCxn id="73" idx="4"/>
            <a:endCxn id="80" idx="0"/>
          </p:cNvCxnSpPr>
          <p:nvPr/>
        </p:nvCxnSpPr>
        <p:spPr>
          <a:xfrm flipH="1">
            <a:off x="10310145" y="3248823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12">
            <a:extLst>
              <a:ext uri="{FF2B5EF4-FFF2-40B4-BE49-F238E27FC236}">
                <a16:creationId xmlns:a16="http://schemas.microsoft.com/office/drawing/2014/main" id="{8150FDBD-2FB7-4B33-B09B-90F317E8E8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41435" y="3809916"/>
            <a:ext cx="211137" cy="211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5" name="Oval 12">
            <a:extLst>
              <a:ext uri="{FF2B5EF4-FFF2-40B4-BE49-F238E27FC236}">
                <a16:creationId xmlns:a16="http://schemas.microsoft.com/office/drawing/2014/main" id="{72B20466-7867-4A41-B3AE-4E5DDFCA8B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62809" y="3809916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6" name="Oval 12">
            <a:extLst>
              <a:ext uri="{FF2B5EF4-FFF2-40B4-BE49-F238E27FC236}">
                <a16:creationId xmlns:a16="http://schemas.microsoft.com/office/drawing/2014/main" id="{C763552C-AACE-4B06-8497-AD9DF56259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04575" y="3809915"/>
            <a:ext cx="211137" cy="21113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16A8325-8273-474A-935A-090698DF1AE8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11262816" y="324882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B5A1202-48C4-4D9D-82D6-D1525E801957}"/>
              </a:ext>
            </a:extLst>
          </p:cNvPr>
          <p:cNvCxnSpPr>
            <a:cxnSpLocks/>
            <a:endCxn id="86" idx="0"/>
          </p:cNvCxnSpPr>
          <p:nvPr/>
        </p:nvCxnSpPr>
        <p:spPr>
          <a:xfrm flipH="1">
            <a:off x="10310144" y="324882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12">
            <a:extLst>
              <a:ext uri="{FF2B5EF4-FFF2-40B4-BE49-F238E27FC236}">
                <a16:creationId xmlns:a16="http://schemas.microsoft.com/office/drawing/2014/main" id="{5AEA26E2-9AFF-43CA-8842-65DEBC7A9D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76209" y="3047920"/>
            <a:ext cx="211137" cy="21113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0" name="Oval 12">
            <a:extLst>
              <a:ext uri="{FF2B5EF4-FFF2-40B4-BE49-F238E27FC236}">
                <a16:creationId xmlns:a16="http://schemas.microsoft.com/office/drawing/2014/main" id="{63A582C4-C27C-4BA7-9E14-24430AA3A6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97583" y="3047920"/>
            <a:ext cx="211137" cy="2111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1" name="Oval 12">
            <a:extLst>
              <a:ext uri="{FF2B5EF4-FFF2-40B4-BE49-F238E27FC236}">
                <a16:creationId xmlns:a16="http://schemas.microsoft.com/office/drawing/2014/main" id="{91904FEE-92B8-48C0-A85B-14E2EABBA6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39349" y="3047919"/>
            <a:ext cx="211137" cy="2111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6B6F5D3-3E1A-462D-9B06-C15C43D3E58B}"/>
              </a:ext>
            </a:extLst>
          </p:cNvPr>
          <p:cNvCxnSpPr>
            <a:cxnSpLocks/>
            <a:endCxn id="89" idx="0"/>
          </p:cNvCxnSpPr>
          <p:nvPr/>
        </p:nvCxnSpPr>
        <p:spPr>
          <a:xfrm>
            <a:off x="9997590" y="2486828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097C50C-7BC8-4369-9182-2C4012CB6AAE}"/>
              </a:ext>
            </a:extLst>
          </p:cNvPr>
          <p:cNvCxnSpPr>
            <a:cxnSpLocks/>
            <a:endCxn id="91" idx="0"/>
          </p:cNvCxnSpPr>
          <p:nvPr/>
        </p:nvCxnSpPr>
        <p:spPr>
          <a:xfrm flipH="1">
            <a:off x="9044918" y="2486828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B8767E9-0903-4081-B803-E42625C09BB7}"/>
              </a:ext>
            </a:extLst>
          </p:cNvPr>
          <p:cNvCxnSpPr>
            <a:cxnSpLocks/>
            <a:endCxn id="90" idx="0"/>
          </p:cNvCxnSpPr>
          <p:nvPr/>
        </p:nvCxnSpPr>
        <p:spPr>
          <a:xfrm flipH="1">
            <a:off x="9603152" y="2508307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12">
            <a:extLst>
              <a:ext uri="{FF2B5EF4-FFF2-40B4-BE49-F238E27FC236}">
                <a16:creationId xmlns:a16="http://schemas.microsoft.com/office/drawing/2014/main" id="{7B7A7818-EFC7-4458-861D-2BC93BB8B1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21995" y="825259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1B73544-FF97-44DF-9691-7C2F241B866B}"/>
              </a:ext>
            </a:extLst>
          </p:cNvPr>
          <p:cNvSpPr txBox="1"/>
          <p:nvPr/>
        </p:nvSpPr>
        <p:spPr>
          <a:xfrm>
            <a:off x="8085781" y="1446639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[101011</a:t>
            </a:r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0]</a:t>
            </a:r>
            <a:endParaRPr lang="en-IL" sz="2400" dirty="0"/>
          </a:p>
        </p:txBody>
      </p:sp>
      <p:sp>
        <p:nvSpPr>
          <p:cNvPr id="98" name="Oval 12">
            <a:extLst>
              <a:ext uri="{FF2B5EF4-FFF2-40B4-BE49-F238E27FC236}">
                <a16:creationId xmlns:a16="http://schemas.microsoft.com/office/drawing/2014/main" id="{1115ED3D-D079-42F8-862B-924066D4B6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35868" y="1573222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FD407BC-834C-4BC0-A508-C35DC580C729}"/>
              </a:ext>
            </a:extLst>
          </p:cNvPr>
          <p:cNvSpPr txBox="1"/>
          <p:nvPr/>
        </p:nvSpPr>
        <p:spPr>
          <a:xfrm>
            <a:off x="8079362" y="2199531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b="1" dirty="0">
                <a:solidFill>
                  <a:srgbClr val="00B0F0"/>
                </a:solidFill>
              </a:rPr>
              <a:t>0</a:t>
            </a:r>
            <a:r>
              <a:rPr lang="en-US" sz="2400" dirty="0"/>
              <a:t>0101110]</a:t>
            </a:r>
            <a:endParaRPr lang="en-I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B761B4-CECE-48DD-8B5F-966B44D707A4}"/>
                  </a:ext>
                </a:extLst>
              </p:cNvPr>
              <p:cNvSpPr txBox="1"/>
              <p:nvPr/>
            </p:nvSpPr>
            <p:spPr>
              <a:xfrm>
                <a:off x="10361088" y="249598"/>
                <a:ext cx="48224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B761B4-CECE-48DD-8B5F-966B44D70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1088" y="249598"/>
                <a:ext cx="48224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953F50-DA68-4713-BB86-63F630B81252}"/>
                  </a:ext>
                </a:extLst>
              </p:cNvPr>
              <p:cNvSpPr txBox="1"/>
              <p:nvPr/>
            </p:nvSpPr>
            <p:spPr>
              <a:xfrm>
                <a:off x="9714939" y="1001219"/>
                <a:ext cx="5237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953F50-DA68-4713-BB86-63F630B81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939" y="1001219"/>
                <a:ext cx="52373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12C73B3-F10F-483C-BEDC-31245A53E896}"/>
                  </a:ext>
                </a:extLst>
              </p:cNvPr>
              <p:cNvSpPr txBox="1"/>
              <p:nvPr/>
            </p:nvSpPr>
            <p:spPr>
              <a:xfrm>
                <a:off x="9536516" y="1810575"/>
                <a:ext cx="5237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12C73B3-F10F-483C-BEDC-31245A53E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6516" y="1810575"/>
                <a:ext cx="52373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3A2A47F3-4D8D-44CD-A5BE-516175CCB9F0}"/>
              </a:ext>
            </a:extLst>
          </p:cNvPr>
          <p:cNvSpPr txBox="1"/>
          <p:nvPr/>
        </p:nvSpPr>
        <p:spPr>
          <a:xfrm>
            <a:off x="171652" y="1476265"/>
            <a:ext cx="7641546" cy="95410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Correctness: </a:t>
            </a:r>
            <a:r>
              <a:rPr lang="en-US" sz="2800" dirty="0"/>
              <a:t>In each iteration, the algorithm produces a legal coloring.</a:t>
            </a:r>
            <a:endParaRPr lang="en-I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/>
              <p:nvPr/>
            </p:nvSpPr>
            <p:spPr>
              <a:xfrm flipH="1">
                <a:off x="197037" y="2738613"/>
                <a:ext cx="618158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Proof:</a:t>
                </a:r>
              </a:p>
              <a:p>
                <a:r>
                  <a:rPr lang="en-US" sz="2800" dirty="0"/>
                  <a:t>Consider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𝐯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/>
                  <a:t>. </a:t>
                </a:r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Let</a:t>
                </a:r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be the indices chosen by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US" sz="2800" b="1" dirty="0">
                  <a:solidFill>
                    <a:srgbClr val="7030A0"/>
                  </a:solidFill>
                </a:endParaRPr>
              </a:p>
              <a:p>
                <a:endParaRPr lang="en-US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b="1" dirty="0"/>
                  <a:t>Case 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≠ 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b="1" dirty="0"/>
              </a:p>
              <a:p>
                <a:pPr>
                  <a:lnSpc>
                    <a:spcPct val="150000"/>
                  </a:lnSpc>
                </a:pPr>
                <a:r>
                  <a:rPr lang="en-US" sz="2800" b="1" dirty="0"/>
                  <a:t>Case 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b="1" dirty="0"/>
              </a:p>
              <a:p>
                <a:endParaRPr lang="en-IL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97037" y="2738613"/>
                <a:ext cx="6181580" cy="3539430"/>
              </a:xfrm>
              <a:prstGeom prst="rect">
                <a:avLst/>
              </a:prstGeom>
              <a:blipFill>
                <a:blip r:embed="rId5"/>
                <a:stretch>
                  <a:fillRect l="-1972" t="-154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7D11981-2D86-4689-851D-58E7D3134A84}"/>
                  </a:ext>
                </a:extLst>
              </p:cNvPr>
              <p:cNvSpPr txBox="1"/>
              <p:nvPr/>
            </p:nvSpPr>
            <p:spPr>
              <a:xfrm>
                <a:off x="6846772" y="4626659"/>
                <a:ext cx="5201296" cy="156106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u="sng" dirty="0"/>
                  <a:t>Code for a vertex </a:t>
                </a:r>
                <a14:m>
                  <m:oMath xmlns:m="http://schemas.openxmlformats.org/officeDocument/2006/math">
                    <m:r>
                      <a:rPr lang="en-US" sz="2400" b="1" i="1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400" b="0" i="1" u="sng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b="0" u="sng" dirty="0"/>
              </a:p>
              <a:p>
                <a:pPr lvl="1">
                  <a:lnSpc>
                    <a:spcPct val="150000"/>
                  </a:lnSpc>
                </a:pPr>
                <a:r>
                  <a:rPr lang="en-US" sz="2400" dirty="0"/>
                  <a:t>(2.1)</a:t>
                </a:r>
                <a:r>
                  <a:rPr lang="en-US" sz="2400" dirty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𝐦𝐢𝐧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{ </m:t>
                    </m:r>
                    <m:r>
                      <a:rPr lang="en-US" sz="2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∣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sub>
                    </m:sSub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lit/>
                      </m:rP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b="1" dirty="0">
                  <a:solidFill>
                    <a:srgbClr val="7030A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(2.2)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sub>
                        </m:sSub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7D11981-2D86-4689-851D-58E7D3134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6772" y="4626659"/>
                <a:ext cx="5201296" cy="1561068"/>
              </a:xfrm>
              <a:prstGeom prst="rect">
                <a:avLst/>
              </a:prstGeom>
              <a:blipFill>
                <a:blip r:embed="rId6"/>
                <a:stretch>
                  <a:fillRect l="-1758" t="-3125" r="-234" b="-820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EB3DA53F-4210-4EA4-8B5A-A314D28173B8}"/>
              </a:ext>
            </a:extLst>
          </p:cNvPr>
          <p:cNvSpPr/>
          <p:nvPr/>
        </p:nvSpPr>
        <p:spPr>
          <a:xfrm>
            <a:off x="314179" y="5945411"/>
            <a:ext cx="5861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9DB5D10-8E8A-411C-B80B-E978E7CE214B}"/>
                  </a:ext>
                </a:extLst>
              </p:cNvPr>
              <p:cNvSpPr txBox="1"/>
              <p:nvPr/>
            </p:nvSpPr>
            <p:spPr>
              <a:xfrm>
                <a:off x="1092423" y="6047210"/>
                <a:ext cx="39846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9DB5D10-8E8A-411C-B80B-E978E7CE2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423" y="6047210"/>
                <a:ext cx="398468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605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92076" y="157650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A2A47F3-4D8D-44CD-A5BE-516175CCB9F0}"/>
                  </a:ext>
                </a:extLst>
              </p:cNvPr>
              <p:cNvSpPr txBox="1"/>
              <p:nvPr/>
            </p:nvSpPr>
            <p:spPr>
              <a:xfrm>
                <a:off x="171652" y="1476265"/>
                <a:ext cx="11509222" cy="523220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Runtime: </a:t>
                </a:r>
                <a:r>
                  <a:rPr lang="en-US" sz="2800" dirty="0"/>
                  <a:t>Within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iterations, the final coloring consists of 6 colors </a:t>
                </a:r>
                <a:endParaRPr lang="en-IL" sz="2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A2A47F3-4D8D-44CD-A5BE-516175CCB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2" y="1476265"/>
                <a:ext cx="11509222" cy="523220"/>
              </a:xfrm>
              <a:prstGeom prst="rect">
                <a:avLst/>
              </a:prstGeom>
              <a:blipFill>
                <a:blip r:embed="rId2"/>
                <a:stretch>
                  <a:fillRect l="-898" t="-6522" b="-27174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/>
              <p:nvPr/>
            </p:nvSpPr>
            <p:spPr>
              <a:xfrm flipH="1">
                <a:off x="197037" y="2738613"/>
                <a:ext cx="11357228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Proof Sketch: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800" dirty="0"/>
                  <a:t> number of bits in colors after the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2800" dirty="0" err="1"/>
                  <a:t>th</a:t>
                </a:r>
                <a:r>
                  <a:rPr lang="en-US" sz="2800" dirty="0"/>
                  <a:t> iteration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1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1" smtClean="0">
                          <a:latin typeface="Cambria Math" panose="02040503050406030204" pitchFamily="18" charset="0"/>
                        </a:rPr>
                        <m:t>loglogn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log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800" dirty="0"/>
              </a:p>
              <a:p>
                <a:endParaRPr lang="en-US" sz="2800" dirty="0"/>
              </a:p>
              <a:p>
                <a:r>
                  <a:rPr lang="en-US" sz="2800" b="1" dirty="0"/>
                  <a:t>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800" b="1" dirty="0"/>
                  <a:t> as long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  <a:p>
                <a:r>
                  <a:rPr lang="en-US" sz="2800" dirty="0"/>
                  <a:t> </a:t>
                </a:r>
                <a:endParaRPr lang="en-IL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97037" y="2738613"/>
                <a:ext cx="11357228" cy="3970318"/>
              </a:xfrm>
              <a:prstGeom prst="rect">
                <a:avLst/>
              </a:prstGeom>
              <a:blipFill>
                <a:blip r:embed="rId3"/>
                <a:stretch>
                  <a:fillRect l="-1074" t="-13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23129E8F-8189-49A9-BF3D-7F36F706F66C}"/>
              </a:ext>
            </a:extLst>
          </p:cNvPr>
          <p:cNvSpPr/>
          <p:nvPr/>
        </p:nvSpPr>
        <p:spPr>
          <a:xfrm>
            <a:off x="344658" y="6049723"/>
            <a:ext cx="58615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2F5CFC-CC13-42F1-BCD4-B1EF5061BBCB}"/>
                  </a:ext>
                </a:extLst>
              </p:cNvPr>
              <p:cNvSpPr txBox="1"/>
              <p:nvPr/>
            </p:nvSpPr>
            <p:spPr>
              <a:xfrm>
                <a:off x="1031631" y="6072690"/>
                <a:ext cx="44263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Once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we get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6 </a:t>
                </a:r>
                <a:r>
                  <a:rPr lang="en-US" sz="2800" dirty="0"/>
                  <a:t>colors</a:t>
                </a:r>
                <a:r>
                  <a:rPr lang="en-US" sz="2800" b="1" dirty="0"/>
                  <a:t>!</a:t>
                </a:r>
                <a:endParaRPr lang="en-IL" sz="2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2F5CFC-CC13-42F1-BCD4-B1EF5061B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31" y="6072690"/>
                <a:ext cx="4426340" cy="523220"/>
              </a:xfrm>
              <a:prstGeom prst="rect">
                <a:avLst/>
              </a:prstGeom>
              <a:blipFill>
                <a:blip r:embed="rId4"/>
                <a:stretch>
                  <a:fillRect l="-2755" t="-10465" r="-2066" b="-3255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67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7471B4A-00A2-42BF-AED4-5BF00D3DEA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2070" y="1547446"/>
                <a:ext cx="10660675" cy="441862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Procedure </a:t>
                </a:r>
                <a:r>
                  <a:rPr lang="en-US" b="1" dirty="0">
                    <a:solidFill>
                      <a:srgbClr val="FF0000"/>
                    </a:solidFill>
                  </a:rPr>
                  <a:t>Shift-Down</a:t>
                </a:r>
                <a:r>
                  <a:rPr lang="en-US" dirty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Each vertex adopts color of its parent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Root picks a free color 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7471B4A-00A2-42BF-AED4-5BF00D3DEA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070" y="1547446"/>
                <a:ext cx="10660675" cy="4418627"/>
              </a:xfrm>
              <a:blipFill>
                <a:blip r:embed="rId2"/>
                <a:stretch>
                  <a:fillRect l="-801" t="-179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699020B6-BA5B-42F4-979F-BC54106E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63" y="176836"/>
            <a:ext cx="11041295" cy="695175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Reducing to Three Colors</a:t>
            </a:r>
            <a:endParaRPr lang="en-IL" sz="4800" dirty="0"/>
          </a:p>
        </p:txBody>
      </p:sp>
      <p:sp>
        <p:nvSpPr>
          <p:cNvPr id="4" name="Oval 12">
            <a:extLst>
              <a:ext uri="{FF2B5EF4-FFF2-40B4-BE49-F238E27FC236}">
                <a16:creationId xmlns:a16="http://schemas.microsoft.com/office/drawing/2014/main" id="{C3653F75-2786-45E1-A6E4-722F81ECE8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31290" y="3763094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" name="Oval 12">
            <a:extLst>
              <a:ext uri="{FF2B5EF4-FFF2-40B4-BE49-F238E27FC236}">
                <a16:creationId xmlns:a16="http://schemas.microsoft.com/office/drawing/2014/main" id="{E8EBDF96-0B67-4C05-8DFD-ABC2DED363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2738" y="3763093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70B27-F10F-4B02-A9EF-7606BEED754B}"/>
              </a:ext>
            </a:extLst>
          </p:cNvPr>
          <p:cNvCxnSpPr>
            <a:cxnSpLocks/>
          </p:cNvCxnSpPr>
          <p:nvPr/>
        </p:nvCxnSpPr>
        <p:spPr>
          <a:xfrm flipH="1">
            <a:off x="5174183" y="3195346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7AE74B-BBDB-4BCA-B220-F2A952433DF5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5688307" y="3226267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05F34B-FDBB-4953-A3D1-BE1BD8C095B8}"/>
              </a:ext>
            </a:extLst>
          </p:cNvPr>
          <p:cNvCxnSpPr>
            <a:cxnSpLocks/>
          </p:cNvCxnSpPr>
          <p:nvPr/>
        </p:nvCxnSpPr>
        <p:spPr>
          <a:xfrm>
            <a:off x="5762955" y="3195347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ADDB36-BE9D-4C98-99A7-3A1A7B0A2335}"/>
              </a:ext>
            </a:extLst>
          </p:cNvPr>
          <p:cNvCxnSpPr>
            <a:cxnSpLocks/>
          </p:cNvCxnSpPr>
          <p:nvPr/>
        </p:nvCxnSpPr>
        <p:spPr>
          <a:xfrm>
            <a:off x="5136858" y="397423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12">
            <a:extLst>
              <a:ext uri="{FF2B5EF4-FFF2-40B4-BE49-F238E27FC236}">
                <a16:creationId xmlns:a16="http://schemas.microsoft.com/office/drawing/2014/main" id="{47AB997D-CE05-459B-829F-4F80515E3E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31289" y="448704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448F59-0B37-4753-B98F-7FEBF99AD7A5}"/>
              </a:ext>
            </a:extLst>
          </p:cNvPr>
          <p:cNvCxnSpPr>
            <a:cxnSpLocks/>
          </p:cNvCxnSpPr>
          <p:nvPr/>
        </p:nvCxnSpPr>
        <p:spPr>
          <a:xfrm>
            <a:off x="5682025" y="3979342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2">
            <a:extLst>
              <a:ext uri="{FF2B5EF4-FFF2-40B4-BE49-F238E27FC236}">
                <a16:creationId xmlns:a16="http://schemas.microsoft.com/office/drawing/2014/main" id="{B9F206A1-FE48-46F1-BD97-428D82E1E3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76456" y="4492153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5282BCE-451C-429E-9EE9-23E751B36440}"/>
              </a:ext>
            </a:extLst>
          </p:cNvPr>
          <p:cNvCxnSpPr>
            <a:cxnSpLocks/>
          </p:cNvCxnSpPr>
          <p:nvPr/>
        </p:nvCxnSpPr>
        <p:spPr>
          <a:xfrm>
            <a:off x="6412311" y="3936383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2">
            <a:extLst>
              <a:ext uri="{FF2B5EF4-FFF2-40B4-BE49-F238E27FC236}">
                <a16:creationId xmlns:a16="http://schemas.microsoft.com/office/drawing/2014/main" id="{32F8A296-D483-4718-900C-4C7D09EAA4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06742" y="4449194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A59FF8F-21A2-4D6A-8FB2-6E357428151E}"/>
              </a:ext>
            </a:extLst>
          </p:cNvPr>
          <p:cNvCxnSpPr>
            <a:cxnSpLocks/>
          </p:cNvCxnSpPr>
          <p:nvPr/>
        </p:nvCxnSpPr>
        <p:spPr>
          <a:xfrm>
            <a:off x="6476828" y="3943310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2">
            <a:extLst>
              <a:ext uri="{FF2B5EF4-FFF2-40B4-BE49-F238E27FC236}">
                <a16:creationId xmlns:a16="http://schemas.microsoft.com/office/drawing/2014/main" id="{EDB18C50-12F5-4EB1-8E58-4652260893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49474" y="4470744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6D558D4-24F3-40BA-8FF3-13E825E832EF}"/>
              </a:ext>
            </a:extLst>
          </p:cNvPr>
          <p:cNvCxnSpPr>
            <a:cxnSpLocks/>
            <a:stCxn id="14" idx="4"/>
          </p:cNvCxnSpPr>
          <p:nvPr/>
        </p:nvCxnSpPr>
        <p:spPr>
          <a:xfrm>
            <a:off x="6412311" y="4660331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5EF40A-3D10-4DD8-8FFA-2359588A2910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6486959" y="4629411"/>
            <a:ext cx="424766" cy="581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E5A4552-41D9-448C-827E-1A46A3CAB99F}"/>
              </a:ext>
            </a:extLst>
          </p:cNvPr>
          <p:cNvCxnSpPr>
            <a:cxnSpLocks/>
          </p:cNvCxnSpPr>
          <p:nvPr/>
        </p:nvCxnSpPr>
        <p:spPr>
          <a:xfrm>
            <a:off x="6423560" y="5438694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12">
            <a:extLst>
              <a:ext uri="{FF2B5EF4-FFF2-40B4-BE49-F238E27FC236}">
                <a16:creationId xmlns:a16="http://schemas.microsoft.com/office/drawing/2014/main" id="{A08A7C7A-3662-4B51-848A-69F14EC514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3553" y="599978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8D24D39-BA15-438F-9570-2A566194A9B1}"/>
              </a:ext>
            </a:extLst>
          </p:cNvPr>
          <p:cNvCxnSpPr>
            <a:cxnSpLocks/>
          </p:cNvCxnSpPr>
          <p:nvPr/>
        </p:nvCxnSpPr>
        <p:spPr>
          <a:xfrm>
            <a:off x="6423560" y="543869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4EB30EE-718D-4819-96BB-9EB286369F75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6029122" y="5438694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8C6D82B-B111-41F1-92DD-C0F39214CD5D}"/>
              </a:ext>
            </a:extLst>
          </p:cNvPr>
          <p:cNvCxnSpPr>
            <a:cxnSpLocks/>
          </p:cNvCxnSpPr>
          <p:nvPr/>
        </p:nvCxnSpPr>
        <p:spPr>
          <a:xfrm flipH="1">
            <a:off x="5470888" y="543869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12">
            <a:extLst>
              <a:ext uri="{FF2B5EF4-FFF2-40B4-BE49-F238E27FC236}">
                <a16:creationId xmlns:a16="http://schemas.microsoft.com/office/drawing/2014/main" id="{EF361E5D-7D93-4B22-A630-46EA6CFEA7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3552" y="5999787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B66E7C8-69F8-45C3-986D-D72A888B6E58}"/>
              </a:ext>
            </a:extLst>
          </p:cNvPr>
          <p:cNvCxnSpPr>
            <a:cxnSpLocks/>
          </p:cNvCxnSpPr>
          <p:nvPr/>
        </p:nvCxnSpPr>
        <p:spPr>
          <a:xfrm>
            <a:off x="6423559" y="5438695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DE026E-4952-4BAE-B7D0-AC3974621A1E}"/>
              </a:ext>
            </a:extLst>
          </p:cNvPr>
          <p:cNvCxnSpPr>
            <a:cxnSpLocks/>
          </p:cNvCxnSpPr>
          <p:nvPr/>
        </p:nvCxnSpPr>
        <p:spPr>
          <a:xfrm flipH="1">
            <a:off x="5470887" y="5438695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4D6DDA3-E9C2-48CF-8B03-9172B994F360}"/>
              </a:ext>
            </a:extLst>
          </p:cNvPr>
          <p:cNvCxnSpPr>
            <a:cxnSpLocks/>
          </p:cNvCxnSpPr>
          <p:nvPr/>
        </p:nvCxnSpPr>
        <p:spPr>
          <a:xfrm>
            <a:off x="5158333" y="4676699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54D9987-C9D8-425E-A468-40D02BD1C5F7}"/>
              </a:ext>
            </a:extLst>
          </p:cNvPr>
          <p:cNvCxnSpPr>
            <a:cxnSpLocks/>
          </p:cNvCxnSpPr>
          <p:nvPr/>
        </p:nvCxnSpPr>
        <p:spPr>
          <a:xfrm flipH="1">
            <a:off x="4205661" y="4676699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0BE8C1A-82DE-4B3A-9C2F-EA91E29D12DD}"/>
              </a:ext>
            </a:extLst>
          </p:cNvPr>
          <p:cNvCxnSpPr>
            <a:cxnSpLocks/>
          </p:cNvCxnSpPr>
          <p:nvPr/>
        </p:nvCxnSpPr>
        <p:spPr>
          <a:xfrm flipH="1">
            <a:off x="4763895" y="4698178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12">
            <a:extLst>
              <a:ext uri="{FF2B5EF4-FFF2-40B4-BE49-F238E27FC236}">
                <a16:creationId xmlns:a16="http://schemas.microsoft.com/office/drawing/2014/main" id="{D1AF6AD8-3930-4418-BEC5-38A6ABAFC7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2738" y="301513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8D4F748A-891E-4320-85AF-A72E3ACF98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96611" y="3763093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326C2B-A5CD-4E0C-B556-560BE4264487}"/>
              </a:ext>
            </a:extLst>
          </p:cNvPr>
          <p:cNvSpPr txBox="1"/>
          <p:nvPr/>
        </p:nvSpPr>
        <p:spPr>
          <a:xfrm>
            <a:off x="5823249" y="2835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11CBA6-5C16-4395-9EED-21514E10D548}"/>
              </a:ext>
            </a:extLst>
          </p:cNvPr>
          <p:cNvSpPr txBox="1"/>
          <p:nvPr/>
        </p:nvSpPr>
        <p:spPr>
          <a:xfrm>
            <a:off x="4748118" y="43679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9E9F117-0C5C-4E7C-A553-E7FC43B46148}"/>
              </a:ext>
            </a:extLst>
          </p:cNvPr>
          <p:cNvSpPr txBox="1"/>
          <p:nvPr/>
        </p:nvSpPr>
        <p:spPr>
          <a:xfrm>
            <a:off x="5304879" y="36505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E36439-C871-4085-8189-F60557CC88CB}"/>
              </a:ext>
            </a:extLst>
          </p:cNvPr>
          <p:cNvSpPr txBox="1"/>
          <p:nvPr/>
        </p:nvSpPr>
        <p:spPr>
          <a:xfrm>
            <a:off x="6010158" y="36576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AAB273-213F-4FF1-9396-AFC3193B0263}"/>
              </a:ext>
            </a:extLst>
          </p:cNvPr>
          <p:cNvSpPr txBox="1"/>
          <p:nvPr/>
        </p:nvSpPr>
        <p:spPr>
          <a:xfrm>
            <a:off x="4736111" y="368701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F3271D-AE6A-457A-A976-C3B4E3074FA8}"/>
              </a:ext>
            </a:extLst>
          </p:cNvPr>
          <p:cNvSpPr txBox="1"/>
          <p:nvPr/>
        </p:nvSpPr>
        <p:spPr>
          <a:xfrm>
            <a:off x="5291962" y="43679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E5A274A-574A-49FE-A365-DE7713C95851}"/>
              </a:ext>
            </a:extLst>
          </p:cNvPr>
          <p:cNvSpPr txBox="1"/>
          <p:nvPr/>
        </p:nvSpPr>
        <p:spPr>
          <a:xfrm>
            <a:off x="7128305" y="435470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3AD30F4-6C10-408B-B8E0-7E203BA2CDA1}"/>
              </a:ext>
            </a:extLst>
          </p:cNvPr>
          <p:cNvSpPr txBox="1"/>
          <p:nvPr/>
        </p:nvSpPr>
        <p:spPr>
          <a:xfrm>
            <a:off x="6044778" y="434140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56" name="Oval 12">
            <a:extLst>
              <a:ext uri="{FF2B5EF4-FFF2-40B4-BE49-F238E27FC236}">
                <a16:creationId xmlns:a16="http://schemas.microsoft.com/office/drawing/2014/main" id="{09B36B79-C3BA-4384-925A-0B3D4125A6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27594" y="5234989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5E5C25-F9AB-44DD-8013-D1DD3BB272A1}"/>
              </a:ext>
            </a:extLst>
          </p:cNvPr>
          <p:cNvSpPr txBox="1"/>
          <p:nvPr/>
        </p:nvSpPr>
        <p:spPr>
          <a:xfrm>
            <a:off x="6071290" y="51021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59" name="Oval 12">
            <a:extLst>
              <a:ext uri="{FF2B5EF4-FFF2-40B4-BE49-F238E27FC236}">
                <a16:creationId xmlns:a16="http://schemas.microsoft.com/office/drawing/2014/main" id="{F2E8C6F2-1360-4FC4-AC68-B63677E328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07790" y="521876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2A087E-C1DD-4617-B389-98D4BC2E77A1}"/>
              </a:ext>
            </a:extLst>
          </p:cNvPr>
          <p:cNvSpPr txBox="1"/>
          <p:nvPr/>
        </p:nvSpPr>
        <p:spPr>
          <a:xfrm>
            <a:off x="6971511" y="5129560"/>
            <a:ext cx="40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62" name="Oval 12">
            <a:extLst>
              <a:ext uri="{FF2B5EF4-FFF2-40B4-BE49-F238E27FC236}">
                <a16:creationId xmlns:a16="http://schemas.microsoft.com/office/drawing/2014/main" id="{FCFD1C81-E84B-453F-A367-AB8B149D6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78224" y="5965694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3" name="Oval 12">
            <a:extLst>
              <a:ext uri="{FF2B5EF4-FFF2-40B4-BE49-F238E27FC236}">
                <a16:creationId xmlns:a16="http://schemas.microsoft.com/office/drawing/2014/main" id="{A87E028D-CEFD-4161-9172-C6662DAD6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9176" y="5989183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8D5A8AD-F244-40B2-BC04-0E860798046F}"/>
              </a:ext>
            </a:extLst>
          </p:cNvPr>
          <p:cNvSpPr txBox="1"/>
          <p:nvPr/>
        </p:nvSpPr>
        <p:spPr>
          <a:xfrm>
            <a:off x="5315706" y="6151104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0C4324-AF53-488A-83F2-DBA90BA080E9}"/>
              </a:ext>
            </a:extLst>
          </p:cNvPr>
          <p:cNvSpPr txBox="1"/>
          <p:nvPr/>
        </p:nvSpPr>
        <p:spPr>
          <a:xfrm>
            <a:off x="6361416" y="6144940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D75F8E0-7E01-4A4E-AB46-C7BA1B2424D2}"/>
              </a:ext>
            </a:extLst>
          </p:cNvPr>
          <p:cNvSpPr txBox="1"/>
          <p:nvPr/>
        </p:nvSpPr>
        <p:spPr>
          <a:xfrm>
            <a:off x="5866231" y="6161358"/>
            <a:ext cx="386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68" name="Oval 12">
            <a:extLst>
              <a:ext uri="{FF2B5EF4-FFF2-40B4-BE49-F238E27FC236}">
                <a16:creationId xmlns:a16="http://schemas.microsoft.com/office/drawing/2014/main" id="{2F7C64B7-9C46-48E9-BBC9-2C1B6C3E25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7439" y="5989183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BFB8A2C-8BF6-4689-9721-BE09074A0FB2}"/>
              </a:ext>
            </a:extLst>
          </p:cNvPr>
          <p:cNvSpPr txBox="1"/>
          <p:nvPr/>
        </p:nvSpPr>
        <p:spPr>
          <a:xfrm>
            <a:off x="6850200" y="611742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7DA9FD90-4500-4840-9F50-D7CEDCEFAD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36857" y="5189508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850878A-48F5-414F-887D-B2C869B74976}"/>
              </a:ext>
            </a:extLst>
          </p:cNvPr>
          <p:cNvSpPr txBox="1"/>
          <p:nvPr/>
        </p:nvSpPr>
        <p:spPr>
          <a:xfrm>
            <a:off x="5094846" y="53742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72" name="Oval 12">
            <a:extLst>
              <a:ext uri="{FF2B5EF4-FFF2-40B4-BE49-F238E27FC236}">
                <a16:creationId xmlns:a16="http://schemas.microsoft.com/office/drawing/2014/main" id="{98B2EA57-D387-4354-9E13-96324334F6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55190" y="5218768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C921B3-F365-407B-A46F-7C5C4A4271C8}"/>
              </a:ext>
            </a:extLst>
          </p:cNvPr>
          <p:cNvSpPr txBox="1"/>
          <p:nvPr/>
        </p:nvSpPr>
        <p:spPr>
          <a:xfrm>
            <a:off x="4558297" y="541709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76" name="Oval 12">
            <a:extLst>
              <a:ext uri="{FF2B5EF4-FFF2-40B4-BE49-F238E27FC236}">
                <a16:creationId xmlns:a16="http://schemas.microsoft.com/office/drawing/2014/main" id="{C53442CC-66D5-4A9E-A81A-E26914595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43694" y="5169545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5F950-5D38-44BB-A33C-B4392B965486}"/>
              </a:ext>
            </a:extLst>
          </p:cNvPr>
          <p:cNvSpPr txBox="1"/>
          <p:nvPr/>
        </p:nvSpPr>
        <p:spPr>
          <a:xfrm>
            <a:off x="3923307" y="538424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E3D22BFE-D3A4-4319-A078-005F80D8815F}"/>
              </a:ext>
            </a:extLst>
          </p:cNvPr>
          <p:cNvSpPr/>
          <p:nvPr/>
        </p:nvSpPr>
        <p:spPr>
          <a:xfrm>
            <a:off x="7696150" y="41061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79" name="Oval 12">
            <a:extLst>
              <a:ext uri="{FF2B5EF4-FFF2-40B4-BE49-F238E27FC236}">
                <a16:creationId xmlns:a16="http://schemas.microsoft.com/office/drawing/2014/main" id="{FA105571-B4F1-491D-BCAA-CA038D2757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0013" y="3699791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0" name="Oval 12">
            <a:extLst>
              <a:ext uri="{FF2B5EF4-FFF2-40B4-BE49-F238E27FC236}">
                <a16:creationId xmlns:a16="http://schemas.microsoft.com/office/drawing/2014/main" id="{A8574F13-3F0A-476B-96F2-40CE0156C0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41461" y="369979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8170B29-B63B-4679-A2AA-DE8355C6B047}"/>
              </a:ext>
            </a:extLst>
          </p:cNvPr>
          <p:cNvCxnSpPr>
            <a:cxnSpLocks/>
          </p:cNvCxnSpPr>
          <p:nvPr/>
        </p:nvCxnSpPr>
        <p:spPr>
          <a:xfrm flipH="1">
            <a:off x="9832906" y="3132043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EA3C0C4-30B7-4CCE-A7C9-F05AEB4562FA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10347030" y="3162964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20C85B5-65BF-4145-87D0-4B1BB055B37B}"/>
              </a:ext>
            </a:extLst>
          </p:cNvPr>
          <p:cNvCxnSpPr>
            <a:cxnSpLocks/>
          </p:cNvCxnSpPr>
          <p:nvPr/>
        </p:nvCxnSpPr>
        <p:spPr>
          <a:xfrm>
            <a:off x="10421678" y="3132044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33EFE74-F640-4040-B036-9A00D0D1B89B}"/>
              </a:ext>
            </a:extLst>
          </p:cNvPr>
          <p:cNvCxnSpPr>
            <a:cxnSpLocks/>
          </p:cNvCxnSpPr>
          <p:nvPr/>
        </p:nvCxnSpPr>
        <p:spPr>
          <a:xfrm>
            <a:off x="9795581" y="3910927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12">
            <a:extLst>
              <a:ext uri="{FF2B5EF4-FFF2-40B4-BE49-F238E27FC236}">
                <a16:creationId xmlns:a16="http://schemas.microsoft.com/office/drawing/2014/main" id="{4ECD69D4-80A6-4094-9195-FEFC21B1F7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0012" y="4423738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E6CBC95-A304-4179-B632-669952CA165D}"/>
              </a:ext>
            </a:extLst>
          </p:cNvPr>
          <p:cNvCxnSpPr>
            <a:cxnSpLocks/>
          </p:cNvCxnSpPr>
          <p:nvPr/>
        </p:nvCxnSpPr>
        <p:spPr>
          <a:xfrm>
            <a:off x="10340748" y="3916039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12">
            <a:extLst>
              <a:ext uri="{FF2B5EF4-FFF2-40B4-BE49-F238E27FC236}">
                <a16:creationId xmlns:a16="http://schemas.microsoft.com/office/drawing/2014/main" id="{5680A57F-C5EE-42BA-B1BF-5C240AF131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5179" y="4428850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1C2D47A-2B61-4979-BBD0-BEDEB7779919}"/>
              </a:ext>
            </a:extLst>
          </p:cNvPr>
          <p:cNvCxnSpPr>
            <a:cxnSpLocks/>
          </p:cNvCxnSpPr>
          <p:nvPr/>
        </p:nvCxnSpPr>
        <p:spPr>
          <a:xfrm>
            <a:off x="11071034" y="387308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12">
            <a:extLst>
              <a:ext uri="{FF2B5EF4-FFF2-40B4-BE49-F238E27FC236}">
                <a16:creationId xmlns:a16="http://schemas.microsoft.com/office/drawing/2014/main" id="{2D5E729C-5BA2-4295-B68D-A62EC2E10A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5465" y="4385891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4467359-B21E-4362-8A59-11C0434636C5}"/>
              </a:ext>
            </a:extLst>
          </p:cNvPr>
          <p:cNvCxnSpPr>
            <a:cxnSpLocks/>
          </p:cNvCxnSpPr>
          <p:nvPr/>
        </p:nvCxnSpPr>
        <p:spPr>
          <a:xfrm>
            <a:off x="11135551" y="3880007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12">
            <a:extLst>
              <a:ext uri="{FF2B5EF4-FFF2-40B4-BE49-F238E27FC236}">
                <a16:creationId xmlns:a16="http://schemas.microsoft.com/office/drawing/2014/main" id="{942C61AB-D040-4F0D-B4E3-EE03C6162F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08197" y="4407441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A01AC50-6A2F-4C54-8291-15801E6A0CFB}"/>
              </a:ext>
            </a:extLst>
          </p:cNvPr>
          <p:cNvCxnSpPr>
            <a:cxnSpLocks/>
            <a:stCxn id="89" idx="4"/>
          </p:cNvCxnSpPr>
          <p:nvPr/>
        </p:nvCxnSpPr>
        <p:spPr>
          <a:xfrm>
            <a:off x="11071034" y="4597028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7DB7007-F728-4196-A408-1F3333219ED3}"/>
              </a:ext>
            </a:extLst>
          </p:cNvPr>
          <p:cNvCxnSpPr>
            <a:cxnSpLocks/>
            <a:stCxn id="89" idx="5"/>
          </p:cNvCxnSpPr>
          <p:nvPr/>
        </p:nvCxnSpPr>
        <p:spPr>
          <a:xfrm>
            <a:off x="11145682" y="4566108"/>
            <a:ext cx="424766" cy="581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A3F008D-7B75-4736-BE6D-1084FC5EE1A3}"/>
              </a:ext>
            </a:extLst>
          </p:cNvPr>
          <p:cNvCxnSpPr>
            <a:cxnSpLocks/>
          </p:cNvCxnSpPr>
          <p:nvPr/>
        </p:nvCxnSpPr>
        <p:spPr>
          <a:xfrm>
            <a:off x="11082283" y="5375391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12">
            <a:extLst>
              <a:ext uri="{FF2B5EF4-FFF2-40B4-BE49-F238E27FC236}">
                <a16:creationId xmlns:a16="http://schemas.microsoft.com/office/drawing/2014/main" id="{9DBFF6EC-9314-4173-BDD5-AC8F2F76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82276" y="593648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9B84EF6-46F9-4FA8-AB34-558837D217BC}"/>
              </a:ext>
            </a:extLst>
          </p:cNvPr>
          <p:cNvCxnSpPr>
            <a:cxnSpLocks/>
          </p:cNvCxnSpPr>
          <p:nvPr/>
        </p:nvCxnSpPr>
        <p:spPr>
          <a:xfrm>
            <a:off x="11082283" y="5375391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41D3122-07B6-4B52-A5CE-4728EE68842D}"/>
              </a:ext>
            </a:extLst>
          </p:cNvPr>
          <p:cNvCxnSpPr>
            <a:cxnSpLocks/>
            <a:endCxn id="95" idx="0"/>
          </p:cNvCxnSpPr>
          <p:nvPr/>
        </p:nvCxnSpPr>
        <p:spPr>
          <a:xfrm flipH="1">
            <a:off x="10687845" y="5375391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E8109C7-4581-4DFF-989A-D89DACC8F0D2}"/>
              </a:ext>
            </a:extLst>
          </p:cNvPr>
          <p:cNvCxnSpPr>
            <a:cxnSpLocks/>
          </p:cNvCxnSpPr>
          <p:nvPr/>
        </p:nvCxnSpPr>
        <p:spPr>
          <a:xfrm flipH="1">
            <a:off x="10129611" y="5375391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12">
            <a:extLst>
              <a:ext uri="{FF2B5EF4-FFF2-40B4-BE49-F238E27FC236}">
                <a16:creationId xmlns:a16="http://schemas.microsoft.com/office/drawing/2014/main" id="{20BF700D-C418-4768-81B7-0CED82E367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82275" y="5936484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8BA6B7C-0A1D-4721-9921-EDCF7B73B27F}"/>
              </a:ext>
            </a:extLst>
          </p:cNvPr>
          <p:cNvCxnSpPr>
            <a:cxnSpLocks/>
          </p:cNvCxnSpPr>
          <p:nvPr/>
        </p:nvCxnSpPr>
        <p:spPr>
          <a:xfrm>
            <a:off x="11082282" y="5375392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1F60CFA-9600-424C-8814-AF4FAAB91BFE}"/>
              </a:ext>
            </a:extLst>
          </p:cNvPr>
          <p:cNvCxnSpPr>
            <a:cxnSpLocks/>
          </p:cNvCxnSpPr>
          <p:nvPr/>
        </p:nvCxnSpPr>
        <p:spPr>
          <a:xfrm flipH="1">
            <a:off x="10129610" y="5375392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4F6A629-D585-4ADA-95F9-5CB784AD943F}"/>
              </a:ext>
            </a:extLst>
          </p:cNvPr>
          <p:cNvCxnSpPr>
            <a:cxnSpLocks/>
          </p:cNvCxnSpPr>
          <p:nvPr/>
        </p:nvCxnSpPr>
        <p:spPr>
          <a:xfrm>
            <a:off x="9817056" y="4613396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AF8BEB3-F1FC-43EB-8B9D-3396EEAFF2F3}"/>
              </a:ext>
            </a:extLst>
          </p:cNvPr>
          <p:cNvCxnSpPr>
            <a:cxnSpLocks/>
          </p:cNvCxnSpPr>
          <p:nvPr/>
        </p:nvCxnSpPr>
        <p:spPr>
          <a:xfrm flipH="1">
            <a:off x="8864384" y="4613396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99956E7-1C10-4EB6-9667-DF217476FCD8}"/>
              </a:ext>
            </a:extLst>
          </p:cNvPr>
          <p:cNvCxnSpPr>
            <a:cxnSpLocks/>
          </p:cNvCxnSpPr>
          <p:nvPr/>
        </p:nvCxnSpPr>
        <p:spPr>
          <a:xfrm flipH="1">
            <a:off x="9422618" y="4634875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2">
            <a:extLst>
              <a:ext uri="{FF2B5EF4-FFF2-40B4-BE49-F238E27FC236}">
                <a16:creationId xmlns:a16="http://schemas.microsoft.com/office/drawing/2014/main" id="{99CF50FF-9D3E-4F1E-852A-8237455C58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41461" y="2951827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6" name="Oval 12">
            <a:extLst>
              <a:ext uri="{FF2B5EF4-FFF2-40B4-BE49-F238E27FC236}">
                <a16:creationId xmlns:a16="http://schemas.microsoft.com/office/drawing/2014/main" id="{38A63255-B394-483E-A9E1-500889C3B2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5334" y="3699790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0EF7FF2-A2C4-40B7-B550-6DE809A6BFB6}"/>
              </a:ext>
            </a:extLst>
          </p:cNvPr>
          <p:cNvSpPr txBox="1"/>
          <p:nvPr/>
        </p:nvSpPr>
        <p:spPr>
          <a:xfrm>
            <a:off x="10481972" y="277204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CCEBFDB-7A29-49E4-A321-9B4E74FDDFCD}"/>
              </a:ext>
            </a:extLst>
          </p:cNvPr>
          <p:cNvSpPr txBox="1"/>
          <p:nvPr/>
        </p:nvSpPr>
        <p:spPr>
          <a:xfrm>
            <a:off x="9406841" y="43046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5DD059C1-9E68-413F-AAE7-97D89612DCED}"/>
              </a:ext>
            </a:extLst>
          </p:cNvPr>
          <p:cNvSpPr txBox="1"/>
          <p:nvPr/>
        </p:nvSpPr>
        <p:spPr>
          <a:xfrm>
            <a:off x="9963602" y="358721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D38C132-F2E2-43B9-8653-2AF04B6E7DE8}"/>
              </a:ext>
            </a:extLst>
          </p:cNvPr>
          <p:cNvSpPr txBox="1"/>
          <p:nvPr/>
        </p:nvSpPr>
        <p:spPr>
          <a:xfrm>
            <a:off x="10668881" y="35943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3162C40-C0CB-417F-BFB4-1BED7BACCBFC}"/>
              </a:ext>
            </a:extLst>
          </p:cNvPr>
          <p:cNvSpPr txBox="1"/>
          <p:nvPr/>
        </p:nvSpPr>
        <p:spPr>
          <a:xfrm>
            <a:off x="9415976" y="3593974"/>
            <a:ext cx="443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E6C07D2-F009-4076-9D6D-70B9847D6DE9}"/>
              </a:ext>
            </a:extLst>
          </p:cNvPr>
          <p:cNvSpPr txBox="1"/>
          <p:nvPr/>
        </p:nvSpPr>
        <p:spPr>
          <a:xfrm>
            <a:off x="9950685" y="43046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4026C0D-2F8C-4FDD-B12A-4A87EEA10190}"/>
              </a:ext>
            </a:extLst>
          </p:cNvPr>
          <p:cNvSpPr txBox="1"/>
          <p:nvPr/>
        </p:nvSpPr>
        <p:spPr>
          <a:xfrm>
            <a:off x="11787028" y="42914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3801E95-B881-4E82-A07E-D2CD9CE48E16}"/>
              </a:ext>
            </a:extLst>
          </p:cNvPr>
          <p:cNvSpPr txBox="1"/>
          <p:nvPr/>
        </p:nvSpPr>
        <p:spPr>
          <a:xfrm>
            <a:off x="10703501" y="427809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115" name="Oval 12">
            <a:extLst>
              <a:ext uri="{FF2B5EF4-FFF2-40B4-BE49-F238E27FC236}">
                <a16:creationId xmlns:a16="http://schemas.microsoft.com/office/drawing/2014/main" id="{FBB07901-56ED-4EE8-96E5-14203B7141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86317" y="5171686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0904772-BAEC-474E-9D61-999284E5DCAE}"/>
              </a:ext>
            </a:extLst>
          </p:cNvPr>
          <p:cNvSpPr txBox="1"/>
          <p:nvPr/>
        </p:nvSpPr>
        <p:spPr>
          <a:xfrm>
            <a:off x="10730013" y="503884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17" name="Oval 12">
            <a:extLst>
              <a:ext uri="{FF2B5EF4-FFF2-40B4-BE49-F238E27FC236}">
                <a16:creationId xmlns:a16="http://schemas.microsoft.com/office/drawing/2014/main" id="{BF68D09B-2871-41B4-A95E-FAB5BB2E75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66513" y="5155465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2DF6C11-5838-42F8-AE79-348E1F049063}"/>
              </a:ext>
            </a:extLst>
          </p:cNvPr>
          <p:cNvSpPr txBox="1"/>
          <p:nvPr/>
        </p:nvSpPr>
        <p:spPr>
          <a:xfrm>
            <a:off x="11630234" y="5066257"/>
            <a:ext cx="40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19" name="Oval 12">
            <a:extLst>
              <a:ext uri="{FF2B5EF4-FFF2-40B4-BE49-F238E27FC236}">
                <a16:creationId xmlns:a16="http://schemas.microsoft.com/office/drawing/2014/main" id="{4C0B4B04-93D3-40E3-A6D1-31980A97F0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36947" y="5902391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0" name="Oval 12">
            <a:extLst>
              <a:ext uri="{FF2B5EF4-FFF2-40B4-BE49-F238E27FC236}">
                <a16:creationId xmlns:a16="http://schemas.microsoft.com/office/drawing/2014/main" id="{8E940518-6489-4F5B-A6EE-3C53AF68EE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57899" y="592588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32EC4AC-AC6E-45BA-AE21-39DBE9200BE6}"/>
              </a:ext>
            </a:extLst>
          </p:cNvPr>
          <p:cNvSpPr txBox="1"/>
          <p:nvPr/>
        </p:nvSpPr>
        <p:spPr>
          <a:xfrm>
            <a:off x="9974429" y="6087801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526183B-556F-4DB7-8DE7-9B9ABFD8A134}"/>
              </a:ext>
            </a:extLst>
          </p:cNvPr>
          <p:cNvSpPr txBox="1"/>
          <p:nvPr/>
        </p:nvSpPr>
        <p:spPr>
          <a:xfrm>
            <a:off x="11020139" y="6081637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65C608E-AC68-423D-A74F-322D276B23FB}"/>
              </a:ext>
            </a:extLst>
          </p:cNvPr>
          <p:cNvSpPr txBox="1"/>
          <p:nvPr/>
        </p:nvSpPr>
        <p:spPr>
          <a:xfrm>
            <a:off x="10524954" y="6098055"/>
            <a:ext cx="386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24" name="Oval 12">
            <a:extLst>
              <a:ext uri="{FF2B5EF4-FFF2-40B4-BE49-F238E27FC236}">
                <a16:creationId xmlns:a16="http://schemas.microsoft.com/office/drawing/2014/main" id="{0468AD72-22CF-4B42-8BB8-C486E9E94B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16162" y="5925880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DD294E8-2442-4F14-A67C-A16F3C109C1D}"/>
              </a:ext>
            </a:extLst>
          </p:cNvPr>
          <p:cNvSpPr txBox="1"/>
          <p:nvPr/>
        </p:nvSpPr>
        <p:spPr>
          <a:xfrm>
            <a:off x="11499545" y="60681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26" name="Oval 12">
            <a:extLst>
              <a:ext uri="{FF2B5EF4-FFF2-40B4-BE49-F238E27FC236}">
                <a16:creationId xmlns:a16="http://schemas.microsoft.com/office/drawing/2014/main" id="{2C1BC464-8A30-45B7-95C3-D6BE8144FB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95580" y="5126205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C4C4D31-DA26-4CDD-A7A9-93446DA13083}"/>
              </a:ext>
            </a:extLst>
          </p:cNvPr>
          <p:cNvSpPr txBox="1"/>
          <p:nvPr/>
        </p:nvSpPr>
        <p:spPr>
          <a:xfrm>
            <a:off x="9753569" y="531094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28" name="Oval 12">
            <a:extLst>
              <a:ext uri="{FF2B5EF4-FFF2-40B4-BE49-F238E27FC236}">
                <a16:creationId xmlns:a16="http://schemas.microsoft.com/office/drawing/2014/main" id="{105F5AA7-9D22-4F35-B260-6A5113E46F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13913" y="5155465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D3293EC-3D08-408B-812D-EAA632FFAF6B}"/>
              </a:ext>
            </a:extLst>
          </p:cNvPr>
          <p:cNvSpPr txBox="1"/>
          <p:nvPr/>
        </p:nvSpPr>
        <p:spPr>
          <a:xfrm>
            <a:off x="9217020" y="535378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30" name="Oval 12">
            <a:extLst>
              <a:ext uri="{FF2B5EF4-FFF2-40B4-BE49-F238E27FC236}">
                <a16:creationId xmlns:a16="http://schemas.microsoft.com/office/drawing/2014/main" id="{104F5247-F6C2-479C-AC1B-79403D553C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02417" y="5106242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CACED81-3EFA-4F16-A60A-88801E5CDA64}"/>
              </a:ext>
            </a:extLst>
          </p:cNvPr>
          <p:cNvSpPr txBox="1"/>
          <p:nvPr/>
        </p:nvSpPr>
        <p:spPr>
          <a:xfrm>
            <a:off x="8582030" y="532094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32" name="Oval 12">
            <a:extLst>
              <a:ext uri="{FF2B5EF4-FFF2-40B4-BE49-F238E27FC236}">
                <a16:creationId xmlns:a16="http://schemas.microsoft.com/office/drawing/2014/main" id="{B1281C20-DB30-459D-83B1-EBA4A5532D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41078" y="2947073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3" name="Oval 12">
            <a:extLst>
              <a:ext uri="{FF2B5EF4-FFF2-40B4-BE49-F238E27FC236}">
                <a16:creationId xmlns:a16="http://schemas.microsoft.com/office/drawing/2014/main" id="{682B10FC-64B2-4903-BDEB-B14463D1D6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89829" y="3702972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34" name="Oval 12">
            <a:extLst>
              <a:ext uri="{FF2B5EF4-FFF2-40B4-BE49-F238E27FC236}">
                <a16:creationId xmlns:a16="http://schemas.microsoft.com/office/drawing/2014/main" id="{E3D326FD-D2AD-456B-A5B0-D59031D303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43904" y="3695822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35" name="Oval 12">
            <a:extLst>
              <a:ext uri="{FF2B5EF4-FFF2-40B4-BE49-F238E27FC236}">
                <a16:creationId xmlns:a16="http://schemas.microsoft.com/office/drawing/2014/main" id="{5DE48B9D-9BBB-4A66-8C01-CA70EDDDAF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8649" y="3693133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36" name="Oval 12">
            <a:extLst>
              <a:ext uri="{FF2B5EF4-FFF2-40B4-BE49-F238E27FC236}">
                <a16:creationId xmlns:a16="http://schemas.microsoft.com/office/drawing/2014/main" id="{5E02E7D1-E06F-4990-A1CA-C0394D40A7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85854" y="4420080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7" name="Oval 12">
            <a:extLst>
              <a:ext uri="{FF2B5EF4-FFF2-40B4-BE49-F238E27FC236}">
                <a16:creationId xmlns:a16="http://schemas.microsoft.com/office/drawing/2014/main" id="{7E827654-3213-488D-8A53-DF46AF9F8D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1843" y="442095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8" name="Oval 12">
            <a:extLst>
              <a:ext uri="{FF2B5EF4-FFF2-40B4-BE49-F238E27FC236}">
                <a16:creationId xmlns:a16="http://schemas.microsoft.com/office/drawing/2014/main" id="{B52095C3-386D-4980-8822-68904C625E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4711" y="4379619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9" name="Oval 12">
            <a:extLst>
              <a:ext uri="{FF2B5EF4-FFF2-40B4-BE49-F238E27FC236}">
                <a16:creationId xmlns:a16="http://schemas.microsoft.com/office/drawing/2014/main" id="{6893AA85-526F-4393-AA1B-BA3F124ED8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14517" y="4416363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0" name="Oval 12">
            <a:extLst>
              <a:ext uri="{FF2B5EF4-FFF2-40B4-BE49-F238E27FC236}">
                <a16:creationId xmlns:a16="http://schemas.microsoft.com/office/drawing/2014/main" id="{D2A14B4B-1F1C-4E0F-A524-8E00618603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87065" y="5166789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1" name="Oval 12">
            <a:extLst>
              <a:ext uri="{FF2B5EF4-FFF2-40B4-BE49-F238E27FC236}">
                <a16:creationId xmlns:a16="http://schemas.microsoft.com/office/drawing/2014/main" id="{48162EC1-0C9B-45D4-A34A-92EB0D5640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61745" y="5172716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2" name="Oval 12">
            <a:extLst>
              <a:ext uri="{FF2B5EF4-FFF2-40B4-BE49-F238E27FC236}">
                <a16:creationId xmlns:a16="http://schemas.microsoft.com/office/drawing/2014/main" id="{00553958-ED54-42F9-8602-E0B40D5B82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43853" y="5902391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3" name="Oval 12">
            <a:extLst>
              <a:ext uri="{FF2B5EF4-FFF2-40B4-BE49-F238E27FC236}">
                <a16:creationId xmlns:a16="http://schemas.microsoft.com/office/drawing/2014/main" id="{65277F10-77F4-4FEC-8A02-D128F40492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85345" y="5927172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4" name="Oval 12">
            <a:extLst>
              <a:ext uri="{FF2B5EF4-FFF2-40B4-BE49-F238E27FC236}">
                <a16:creationId xmlns:a16="http://schemas.microsoft.com/office/drawing/2014/main" id="{6FFF96EF-C499-4A58-950A-B4D1E52CD4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57902" y="5928415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5" name="Oval 12">
            <a:extLst>
              <a:ext uri="{FF2B5EF4-FFF2-40B4-BE49-F238E27FC236}">
                <a16:creationId xmlns:a16="http://schemas.microsoft.com/office/drawing/2014/main" id="{D6523A8D-68BD-4E0C-BB12-67DA460E0F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14067" y="5932907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6" name="Oval 12">
            <a:extLst>
              <a:ext uri="{FF2B5EF4-FFF2-40B4-BE49-F238E27FC236}">
                <a16:creationId xmlns:a16="http://schemas.microsoft.com/office/drawing/2014/main" id="{A2BA84AE-740A-4C31-96AB-1A13B705D8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00812" y="510232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7" name="Oval 12">
            <a:extLst>
              <a:ext uri="{FF2B5EF4-FFF2-40B4-BE49-F238E27FC236}">
                <a16:creationId xmlns:a16="http://schemas.microsoft.com/office/drawing/2014/main" id="{F43BDB19-7FFF-4BE1-BD05-654E7BB106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13904" y="515514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8" name="Oval 12">
            <a:extLst>
              <a:ext uri="{FF2B5EF4-FFF2-40B4-BE49-F238E27FC236}">
                <a16:creationId xmlns:a16="http://schemas.microsoft.com/office/drawing/2014/main" id="{D4F4028E-0540-4F00-A0C3-EDD4229A8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95580" y="5138993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FF07C0E-797F-4018-A395-C237E2334216}"/>
              </a:ext>
            </a:extLst>
          </p:cNvPr>
          <p:cNvSpPr txBox="1"/>
          <p:nvPr/>
        </p:nvSpPr>
        <p:spPr>
          <a:xfrm>
            <a:off x="127796" y="4014739"/>
            <a:ext cx="372345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Sibling are mono-chromatic!</a:t>
            </a:r>
            <a:endParaRPr lang="en-IL" sz="24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6637A933-8B17-47B0-93B9-DEFA11F72F23}"/>
              </a:ext>
            </a:extLst>
          </p:cNvPr>
          <p:cNvSpPr txBox="1"/>
          <p:nvPr/>
        </p:nvSpPr>
        <p:spPr>
          <a:xfrm>
            <a:off x="7437935" y="3546044"/>
            <a:ext cx="1623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Shift-Down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240827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471B4A-00A2-42BF-AED4-5BF00D3DE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70" y="1547446"/>
            <a:ext cx="10660675" cy="4418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Idea: Cancel colors {3,4,5} on by one by applying Shift-Down</a:t>
            </a:r>
            <a:endParaRPr lang="en-IL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9020B6-BA5B-42F4-979F-BC54106E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63" y="176836"/>
            <a:ext cx="11041295" cy="695175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Reducing to Three Colors</a:t>
            </a:r>
            <a:endParaRPr lang="en-IL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113AF-FC82-4145-B874-5EDFF707B9CB}"/>
                  </a:ext>
                </a:extLst>
              </p:cNvPr>
              <p:cNvSpPr txBox="1"/>
              <p:nvPr/>
            </p:nvSpPr>
            <p:spPr>
              <a:xfrm>
                <a:off x="157380" y="2400885"/>
                <a:ext cx="8374729" cy="224676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0070C0"/>
                    </a:solidFill>
                  </a:rPr>
                  <a:t>From Six to Three Colors:</a:t>
                </a:r>
              </a:p>
              <a:p>
                <a:r>
                  <a:rPr lang="en-US" sz="2800" dirty="0"/>
                  <a:t>For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do: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/>
                  <a:t>Apply </a:t>
                </a:r>
                <a:r>
                  <a:rPr lang="en-US" sz="2800" dirty="0">
                    <a:solidFill>
                      <a:srgbClr val="FF0000"/>
                    </a:solidFill>
                  </a:rPr>
                  <a:t>Shift-Down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/>
                  <a:t>Each vertex with color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800" dirty="0"/>
                  <a:t> picks a free color in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800" b="1" dirty="0">
                  <a:solidFill>
                    <a:srgbClr val="0070C0"/>
                  </a:solidFill>
                </a:endParaRPr>
              </a:p>
              <a:p>
                <a:endParaRPr lang="en-IL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113AF-FC82-4145-B874-5EDFF707B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80" y="2400885"/>
                <a:ext cx="8374729" cy="2246769"/>
              </a:xfrm>
              <a:prstGeom prst="rect">
                <a:avLst/>
              </a:prstGeom>
              <a:blipFill>
                <a:blip r:embed="rId2"/>
                <a:stretch>
                  <a:fillRect l="-1528" t="-271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0F0C2592-29F8-4D8B-9EFD-C144FC3ED89A}"/>
              </a:ext>
            </a:extLst>
          </p:cNvPr>
          <p:cNvSpPr/>
          <p:nvPr/>
        </p:nvSpPr>
        <p:spPr>
          <a:xfrm>
            <a:off x="6049108" y="4964475"/>
            <a:ext cx="2593144" cy="925199"/>
          </a:xfrm>
          <a:prstGeom prst="wedgeRoundRectCallout">
            <a:avLst>
              <a:gd name="adj1" fmla="val -49551"/>
              <a:gd name="adj2" fmla="val -11737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ED7FB6-5A49-4E11-9B80-4BB2706341D1}"/>
              </a:ext>
            </a:extLst>
          </p:cNvPr>
          <p:cNvSpPr txBox="1"/>
          <p:nvPr/>
        </p:nvSpPr>
        <p:spPr>
          <a:xfrm>
            <a:off x="6096000" y="5172222"/>
            <a:ext cx="2468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this possible?</a:t>
            </a:r>
            <a:endParaRPr lang="en-IL" sz="28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BA79898-E118-1F1A-F489-9D6EBF46CE57}"/>
              </a:ext>
            </a:extLst>
          </p:cNvPr>
          <p:cNvSpPr/>
          <p:nvPr/>
        </p:nvSpPr>
        <p:spPr>
          <a:xfrm>
            <a:off x="9087591" y="4950181"/>
            <a:ext cx="2593144" cy="925199"/>
          </a:xfrm>
          <a:prstGeom prst="wedgeRoundRectCallout">
            <a:avLst>
              <a:gd name="adj1" fmla="val -49551"/>
              <a:gd name="adj2" fmla="val -11737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C01FA-EDBC-6F0D-5862-2BCD826E8C23}"/>
              </a:ext>
            </a:extLst>
          </p:cNvPr>
          <p:cNvSpPr txBox="1"/>
          <p:nvPr/>
        </p:nvSpPr>
        <p:spPr>
          <a:xfrm>
            <a:off x="9134483" y="5157928"/>
            <a:ext cx="1866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this safe?</a:t>
            </a:r>
            <a:endParaRPr lang="en-IL" sz="2800" dirty="0"/>
          </a:p>
        </p:txBody>
      </p:sp>
    </p:spTree>
    <p:extLst>
      <p:ext uri="{BB962C8B-B14F-4D97-AF65-F5344CB8AC3E}">
        <p14:creationId xmlns:p14="http://schemas.microsoft.com/office/powerpoint/2010/main" val="23924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78691" y="5950984"/>
            <a:ext cx="10515600" cy="572464"/>
          </a:xfrm>
          <a:prstGeom prst="rect">
            <a:avLst/>
          </a:prstGeom>
          <a:solidFill>
            <a:srgbClr val="FFEBEB"/>
          </a:solidFill>
          <a:ln w="127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2880" tIns="91440" rIns="91440" bIns="91440" rtlCol="0">
            <a:spAutoFit/>
          </a:bodyPr>
          <a:lstStyle/>
          <a:p>
            <a:pPr algn="ctr"/>
            <a:r>
              <a:rPr lang="en-US" sz="2800" dirty="0"/>
              <a:t>Unbounded internal computation &amp; message size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2007" y="81962"/>
            <a:ext cx="74689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The LOCAL Model (</a:t>
            </a:r>
            <a:r>
              <a:rPr lang="en-US" sz="4000" dirty="0" err="1"/>
              <a:t>Linial</a:t>
            </a:r>
            <a:r>
              <a:rPr lang="en-US" sz="4000" dirty="0"/>
              <a:t>, FOCS ‘87)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220" y="2841983"/>
            <a:ext cx="728385" cy="6388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824" y="1894572"/>
            <a:ext cx="728385" cy="638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45" y="1216984"/>
            <a:ext cx="728385" cy="6388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678" y="2243167"/>
            <a:ext cx="728385" cy="638833"/>
          </a:xfrm>
          <a:prstGeom prst="rect">
            <a:avLst/>
          </a:prstGeom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7083921" y="1698984"/>
            <a:ext cx="3811587" cy="1363662"/>
            <a:chOff x="1638" y="1752"/>
            <a:chExt cx="2401" cy="859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1638" y="2070"/>
              <a:ext cx="133" cy="13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13" name="AutoShape 8"/>
            <p:cNvCxnSpPr>
              <a:cxnSpLocks noChangeShapeType="1"/>
              <a:stCxn id="12" idx="7"/>
              <a:endCxn id="14" idx="2"/>
            </p:cNvCxnSpPr>
            <p:nvPr/>
          </p:nvCxnSpPr>
          <p:spPr bwMode="auto">
            <a:xfrm flipV="1">
              <a:off x="1752" y="1819"/>
              <a:ext cx="606" cy="26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2364" y="1752"/>
              <a:ext cx="133" cy="13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2364" y="2478"/>
              <a:ext cx="133" cy="13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3180" y="2115"/>
              <a:ext cx="133" cy="13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3906" y="1798"/>
              <a:ext cx="133" cy="13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18" name="AutoShape 13"/>
            <p:cNvCxnSpPr>
              <a:cxnSpLocks noChangeShapeType="1"/>
              <a:stCxn id="14" idx="6"/>
              <a:endCxn id="16" idx="1"/>
            </p:cNvCxnSpPr>
            <p:nvPr/>
          </p:nvCxnSpPr>
          <p:spPr bwMode="auto">
            <a:xfrm>
              <a:off x="2503" y="1819"/>
              <a:ext cx="696" cy="30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4"/>
            <p:cNvCxnSpPr>
              <a:cxnSpLocks noChangeShapeType="1"/>
              <a:stCxn id="14" idx="4"/>
              <a:endCxn id="15" idx="0"/>
            </p:cNvCxnSpPr>
            <p:nvPr/>
          </p:nvCxnSpPr>
          <p:spPr bwMode="auto">
            <a:xfrm>
              <a:off x="2431" y="1891"/>
              <a:ext cx="0" cy="58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15"/>
            <p:cNvCxnSpPr>
              <a:cxnSpLocks noChangeShapeType="1"/>
              <a:stCxn id="12" idx="5"/>
              <a:endCxn id="15" idx="2"/>
            </p:cNvCxnSpPr>
            <p:nvPr/>
          </p:nvCxnSpPr>
          <p:spPr bwMode="auto">
            <a:xfrm>
              <a:off x="1752" y="2190"/>
              <a:ext cx="606" cy="35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1" name="AutoShape 16"/>
            <p:cNvCxnSpPr>
              <a:cxnSpLocks noChangeShapeType="1"/>
              <a:stCxn id="16" idx="3"/>
              <a:endCxn id="15" idx="6"/>
            </p:cNvCxnSpPr>
            <p:nvPr/>
          </p:nvCxnSpPr>
          <p:spPr bwMode="auto">
            <a:xfrm flipH="1">
              <a:off x="2503" y="2235"/>
              <a:ext cx="696" cy="31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" name="AutoShape 17"/>
            <p:cNvCxnSpPr>
              <a:cxnSpLocks noChangeShapeType="1"/>
              <a:stCxn id="16" idx="6"/>
              <a:endCxn id="17" idx="3"/>
            </p:cNvCxnSpPr>
            <p:nvPr/>
          </p:nvCxnSpPr>
          <p:spPr bwMode="auto">
            <a:xfrm flipV="1">
              <a:off x="3319" y="1918"/>
              <a:ext cx="606" cy="26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</p:grp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10755808" y="1987909"/>
            <a:ext cx="287338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7" name="Group 22"/>
          <p:cNvGrpSpPr>
            <a:grpSpLocks/>
          </p:cNvGrpSpPr>
          <p:nvPr/>
        </p:nvGrpSpPr>
        <p:grpSpPr bwMode="auto">
          <a:xfrm>
            <a:off x="9531846" y="2491146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1" name="Group 26"/>
          <p:cNvGrpSpPr>
            <a:grpSpLocks/>
          </p:cNvGrpSpPr>
          <p:nvPr/>
        </p:nvGrpSpPr>
        <p:grpSpPr bwMode="auto">
          <a:xfrm>
            <a:off x="9460408" y="2059346"/>
            <a:ext cx="287338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9531846" y="2491146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9" name="Group 34"/>
          <p:cNvGrpSpPr>
            <a:grpSpLocks/>
          </p:cNvGrpSpPr>
          <p:nvPr/>
        </p:nvGrpSpPr>
        <p:grpSpPr bwMode="auto">
          <a:xfrm>
            <a:off x="8236446" y="3067409"/>
            <a:ext cx="287337" cy="144462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3" name="Group 38"/>
          <p:cNvGrpSpPr>
            <a:grpSpLocks/>
          </p:cNvGrpSpPr>
          <p:nvPr/>
        </p:nvGrpSpPr>
        <p:grpSpPr bwMode="auto">
          <a:xfrm>
            <a:off x="8236446" y="1554521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41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7" name="Group 42"/>
          <p:cNvGrpSpPr>
            <a:grpSpLocks/>
          </p:cNvGrpSpPr>
          <p:nvPr/>
        </p:nvGrpSpPr>
        <p:grpSpPr bwMode="auto">
          <a:xfrm>
            <a:off x="8379321" y="1914884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1" name="Group 46"/>
          <p:cNvGrpSpPr>
            <a:grpSpLocks/>
          </p:cNvGrpSpPr>
          <p:nvPr/>
        </p:nvGrpSpPr>
        <p:grpSpPr bwMode="auto">
          <a:xfrm>
            <a:off x="8020546" y="2707046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5" name="Group 50"/>
          <p:cNvGrpSpPr>
            <a:grpSpLocks/>
          </p:cNvGrpSpPr>
          <p:nvPr/>
        </p:nvGrpSpPr>
        <p:grpSpPr bwMode="auto">
          <a:xfrm>
            <a:off x="8236446" y="1554521"/>
            <a:ext cx="287337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9" name="Group 54"/>
          <p:cNvGrpSpPr>
            <a:grpSpLocks/>
          </p:cNvGrpSpPr>
          <p:nvPr/>
        </p:nvGrpSpPr>
        <p:grpSpPr bwMode="auto">
          <a:xfrm>
            <a:off x="8236446" y="3067409"/>
            <a:ext cx="287337" cy="144462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Line 57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3" name="Group 58"/>
          <p:cNvGrpSpPr>
            <a:grpSpLocks/>
          </p:cNvGrpSpPr>
          <p:nvPr/>
        </p:nvGrpSpPr>
        <p:grpSpPr bwMode="auto">
          <a:xfrm>
            <a:off x="7012483" y="2059346"/>
            <a:ext cx="287338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7" name="Group 62"/>
          <p:cNvGrpSpPr>
            <a:grpSpLocks/>
          </p:cNvGrpSpPr>
          <p:nvPr/>
        </p:nvGrpSpPr>
        <p:grpSpPr bwMode="auto">
          <a:xfrm>
            <a:off x="7012483" y="2419709"/>
            <a:ext cx="287338" cy="142875"/>
            <a:chOff x="1321" y="3096"/>
            <a:chExt cx="256" cy="142"/>
          </a:xfrm>
          <a:solidFill>
            <a:schemeClr val="bg2">
              <a:lumMod val="50000"/>
            </a:schemeClr>
          </a:solidFill>
        </p:grpSpPr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1321" y="3096"/>
              <a:ext cx="256" cy="142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>
              <a:off x="1321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V="1">
              <a:off x="1463" y="3096"/>
              <a:ext cx="113" cy="11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71" name="Picture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56" y="1238744"/>
            <a:ext cx="728385" cy="638833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11263949" y="112493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0145534" y="21267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47253" y="170543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857657" y="107063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826043" y="26939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238566" y="770079"/>
                <a:ext cx="7597786" cy="5447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nodes with unique identifiers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/>
                  <a:t>Initially each node knows: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Its ID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Estimate on global parameters:</a:t>
                </a:r>
              </a:p>
              <a:p>
                <a:r>
                  <a:rPr lang="en-US" sz="2400" dirty="0"/>
                  <a:t>E.g., number of nodes, max-degree, etc.</a:t>
                </a:r>
              </a:p>
              <a:p>
                <a:pPr>
                  <a:lnSpc>
                    <a:spcPct val="150000"/>
                  </a:lnSpc>
                </a:pPr>
                <a:endParaRPr lang="en-US" sz="2400" b="1" dirty="0"/>
              </a:p>
              <a:p>
                <a:pPr>
                  <a:lnSpc>
                    <a:spcPct val="150000"/>
                  </a:lnSpc>
                </a:pPr>
                <a:r>
                  <a:rPr lang="en-US" sz="2400" b="1" dirty="0"/>
                  <a:t>Synchronous rounds: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Each node/computer does some internal computation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Send a message to each neighbor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(possibly unbounded)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Receive message from each neighbor</a:t>
                </a:r>
              </a:p>
              <a:p>
                <a:pPr>
                  <a:lnSpc>
                    <a:spcPct val="150000"/>
                  </a:lnSpc>
                </a:pPr>
                <a:endParaRPr lang="en-US" sz="2400" b="1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66" y="770079"/>
                <a:ext cx="7597786" cy="5447645"/>
              </a:xfrm>
              <a:prstGeom prst="rect">
                <a:avLst/>
              </a:prstGeom>
              <a:blipFill>
                <a:blip r:embed="rId3"/>
                <a:stretch>
                  <a:fillRect l="-1284" r="-16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84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48148E-6 L -0.12591 0.07361 " pathEditMode="relative" rAng="0" ptsTypes="AA">
                                      <p:cBhvr>
                                        <p:cTn id="44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368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11111E-6 L -0.14167 0.0838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419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85185E-6 L -0.12591 -0.07338 " pathEditMode="relative" rAng="0" ptsTypes="AA">
                                      <p:cBhvr>
                                        <p:cTn id="48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368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4 0.00023 L 0.14206 -0.07315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-36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11111E-6 L 0.13385 -0.08403 " pathEditMode="relative" rAng="0" ptsTypes="AA">
                                      <p:cBhvr>
                                        <p:cTn id="52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93" y="-421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4 0.00023 L 0.14206 0.07384 " pathEditMode="relative" rAng="0" ptsTypes="AA">
                                      <p:cBhvr>
                                        <p:cTn id="54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368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00013 0.11574 " pathEditMode="relative" rAng="0" ptsTypes="AA">
                                      <p:cBhvr>
                                        <p:cTn id="56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8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1.25E-6 -0.11528 " pathEditMode="relative" rAng="0" ptsTypes="AA">
                                      <p:cBhvr>
                                        <p:cTn id="58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4 0.00023 L -0.13372 0.07384 " pathEditMode="relative" rAng="0" ptsTypes="AA">
                                      <p:cBhvr>
                                        <p:cTn id="60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368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0.00023 L -0.14167 -0.09468 " pathEditMode="relative" rAng="0" ptsTypes="AA">
                                      <p:cBhvr>
                                        <p:cTn id="62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-472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12617 -0.07315 " pathEditMode="relative" rAng="0" ptsTypes="AA">
                                      <p:cBhvr>
                                        <p:cTn id="64" dur="3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368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023 L 0.12604 0.09422 " pathEditMode="relative" rAng="0" ptsTypes="AA">
                                      <p:cBhvr>
                                        <p:cTn id="66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93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2" grpId="0"/>
      <p:bldP spid="73" grpId="0"/>
      <p:bldP spid="74" grpId="0"/>
      <p:bldP spid="75" grpId="0"/>
      <p:bldP spid="7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99A8EC-69D5-49CD-9A9C-647547A8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146" y="192054"/>
            <a:ext cx="11041295" cy="695175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Example: Cancelling Color 5</a:t>
            </a:r>
            <a:endParaRPr lang="en-IL" sz="4400" dirty="0"/>
          </a:p>
        </p:txBody>
      </p:sp>
      <p:sp>
        <p:nvSpPr>
          <p:cNvPr id="58" name="Oval 12">
            <a:extLst>
              <a:ext uri="{FF2B5EF4-FFF2-40B4-BE49-F238E27FC236}">
                <a16:creationId xmlns:a16="http://schemas.microsoft.com/office/drawing/2014/main" id="{36881A67-2258-439F-BA0F-359F869D88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2726" y="2246139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59" name="Oval 12">
            <a:extLst>
              <a:ext uri="{FF2B5EF4-FFF2-40B4-BE49-F238E27FC236}">
                <a16:creationId xmlns:a16="http://schemas.microsoft.com/office/drawing/2014/main" id="{1CF84EEE-617F-4053-B7E2-D7F3D83305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74174" y="224613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4004496-0FE9-4187-9B57-313C90A0601D}"/>
              </a:ext>
            </a:extLst>
          </p:cNvPr>
          <p:cNvCxnSpPr>
            <a:cxnSpLocks/>
          </p:cNvCxnSpPr>
          <p:nvPr/>
        </p:nvCxnSpPr>
        <p:spPr>
          <a:xfrm flipH="1">
            <a:off x="9565619" y="1678391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D061977-B419-4A99-8D0D-00B98D6C1982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10079743" y="1709312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A095FDE-A26A-4317-969E-CF574059624B}"/>
              </a:ext>
            </a:extLst>
          </p:cNvPr>
          <p:cNvCxnSpPr>
            <a:cxnSpLocks/>
          </p:cNvCxnSpPr>
          <p:nvPr/>
        </p:nvCxnSpPr>
        <p:spPr>
          <a:xfrm>
            <a:off x="10154391" y="1678392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49D6D5A-6AC4-4C6A-9C91-7E90806E8FF9}"/>
              </a:ext>
            </a:extLst>
          </p:cNvPr>
          <p:cNvCxnSpPr>
            <a:cxnSpLocks/>
          </p:cNvCxnSpPr>
          <p:nvPr/>
        </p:nvCxnSpPr>
        <p:spPr>
          <a:xfrm>
            <a:off x="9528294" y="2457275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12">
            <a:extLst>
              <a:ext uri="{FF2B5EF4-FFF2-40B4-BE49-F238E27FC236}">
                <a16:creationId xmlns:a16="http://schemas.microsoft.com/office/drawing/2014/main" id="{E2848F70-31B6-4E74-9E9D-E95FBB6EDC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2725" y="297008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7C52C20-F5B9-49F2-8CF0-FBF5838A0DA8}"/>
              </a:ext>
            </a:extLst>
          </p:cNvPr>
          <p:cNvCxnSpPr>
            <a:cxnSpLocks/>
          </p:cNvCxnSpPr>
          <p:nvPr/>
        </p:nvCxnSpPr>
        <p:spPr>
          <a:xfrm>
            <a:off x="10073461" y="2462387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12">
            <a:extLst>
              <a:ext uri="{FF2B5EF4-FFF2-40B4-BE49-F238E27FC236}">
                <a16:creationId xmlns:a16="http://schemas.microsoft.com/office/drawing/2014/main" id="{0681BBB7-21CB-408D-92DF-F9EA33B969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7892" y="2975198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6BC463F-E33B-4220-8480-A079FD511E5A}"/>
              </a:ext>
            </a:extLst>
          </p:cNvPr>
          <p:cNvCxnSpPr>
            <a:cxnSpLocks/>
          </p:cNvCxnSpPr>
          <p:nvPr/>
        </p:nvCxnSpPr>
        <p:spPr>
          <a:xfrm>
            <a:off x="10803747" y="2419428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12">
            <a:extLst>
              <a:ext uri="{FF2B5EF4-FFF2-40B4-BE49-F238E27FC236}">
                <a16:creationId xmlns:a16="http://schemas.microsoft.com/office/drawing/2014/main" id="{35A9132D-1E51-44EE-9453-F49EEE013D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8178" y="2932239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F3733D4-73A2-467F-B7B9-7233E24DAF6D}"/>
              </a:ext>
            </a:extLst>
          </p:cNvPr>
          <p:cNvCxnSpPr>
            <a:cxnSpLocks/>
          </p:cNvCxnSpPr>
          <p:nvPr/>
        </p:nvCxnSpPr>
        <p:spPr>
          <a:xfrm>
            <a:off x="10868264" y="2426355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12">
            <a:extLst>
              <a:ext uri="{FF2B5EF4-FFF2-40B4-BE49-F238E27FC236}">
                <a16:creationId xmlns:a16="http://schemas.microsoft.com/office/drawing/2014/main" id="{3C38CF07-2324-404D-986E-D59B186FC5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40910" y="2953789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4CB8966-A9C4-4E4D-91C3-75241C9A8EE6}"/>
              </a:ext>
            </a:extLst>
          </p:cNvPr>
          <p:cNvCxnSpPr>
            <a:cxnSpLocks/>
            <a:stCxn id="68" idx="4"/>
          </p:cNvCxnSpPr>
          <p:nvPr/>
        </p:nvCxnSpPr>
        <p:spPr>
          <a:xfrm>
            <a:off x="10803747" y="3143376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B2DD217-C950-4EFD-83D8-446D5FBDDD11}"/>
              </a:ext>
            </a:extLst>
          </p:cNvPr>
          <p:cNvCxnSpPr>
            <a:cxnSpLocks/>
            <a:stCxn id="68" idx="5"/>
          </p:cNvCxnSpPr>
          <p:nvPr/>
        </p:nvCxnSpPr>
        <p:spPr>
          <a:xfrm>
            <a:off x="10878395" y="3112456"/>
            <a:ext cx="424766" cy="581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7D66DFF-0E36-4A73-BCCA-9C83ED469707}"/>
              </a:ext>
            </a:extLst>
          </p:cNvPr>
          <p:cNvCxnSpPr>
            <a:cxnSpLocks/>
          </p:cNvCxnSpPr>
          <p:nvPr/>
        </p:nvCxnSpPr>
        <p:spPr>
          <a:xfrm>
            <a:off x="10814996" y="3921739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12">
            <a:extLst>
              <a:ext uri="{FF2B5EF4-FFF2-40B4-BE49-F238E27FC236}">
                <a16:creationId xmlns:a16="http://schemas.microsoft.com/office/drawing/2014/main" id="{C542887D-8E1F-44F7-B5A2-F288D6DCE7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14989" y="448283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AA93EE8-435A-4DA0-8D63-3B989E5F2BBC}"/>
              </a:ext>
            </a:extLst>
          </p:cNvPr>
          <p:cNvCxnSpPr>
            <a:cxnSpLocks/>
          </p:cNvCxnSpPr>
          <p:nvPr/>
        </p:nvCxnSpPr>
        <p:spPr>
          <a:xfrm>
            <a:off x="10814996" y="3921739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38230EE7-2727-4907-9722-EE668D67C705}"/>
              </a:ext>
            </a:extLst>
          </p:cNvPr>
          <p:cNvCxnSpPr>
            <a:cxnSpLocks/>
            <a:endCxn id="74" idx="0"/>
          </p:cNvCxnSpPr>
          <p:nvPr/>
        </p:nvCxnSpPr>
        <p:spPr>
          <a:xfrm flipH="1">
            <a:off x="10420558" y="3921739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9C7AE76-F710-4FD5-BE09-BE93CB3021BB}"/>
              </a:ext>
            </a:extLst>
          </p:cNvPr>
          <p:cNvCxnSpPr>
            <a:cxnSpLocks/>
          </p:cNvCxnSpPr>
          <p:nvPr/>
        </p:nvCxnSpPr>
        <p:spPr>
          <a:xfrm flipH="1">
            <a:off x="9862324" y="3921739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12">
            <a:extLst>
              <a:ext uri="{FF2B5EF4-FFF2-40B4-BE49-F238E27FC236}">
                <a16:creationId xmlns:a16="http://schemas.microsoft.com/office/drawing/2014/main" id="{A13C5728-BE38-42C2-B935-3EA4991562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14988" y="4482832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E079A31-131E-4C33-8B1D-9800870BC5E8}"/>
              </a:ext>
            </a:extLst>
          </p:cNvPr>
          <p:cNvCxnSpPr>
            <a:cxnSpLocks/>
          </p:cNvCxnSpPr>
          <p:nvPr/>
        </p:nvCxnSpPr>
        <p:spPr>
          <a:xfrm>
            <a:off x="10814995" y="3921740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D8ACC11-28BA-4EE1-991B-5C6995F42FAA}"/>
              </a:ext>
            </a:extLst>
          </p:cNvPr>
          <p:cNvCxnSpPr>
            <a:cxnSpLocks/>
          </p:cNvCxnSpPr>
          <p:nvPr/>
        </p:nvCxnSpPr>
        <p:spPr>
          <a:xfrm flipH="1">
            <a:off x="9862323" y="3921740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888AEAB-009A-4ACF-BDB5-99A70EB859CD}"/>
              </a:ext>
            </a:extLst>
          </p:cNvPr>
          <p:cNvCxnSpPr>
            <a:cxnSpLocks/>
          </p:cNvCxnSpPr>
          <p:nvPr/>
        </p:nvCxnSpPr>
        <p:spPr>
          <a:xfrm>
            <a:off x="9549769" y="315974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62451D8-045C-45B5-BED4-935B7BE9366D}"/>
              </a:ext>
            </a:extLst>
          </p:cNvPr>
          <p:cNvCxnSpPr>
            <a:cxnSpLocks/>
          </p:cNvCxnSpPr>
          <p:nvPr/>
        </p:nvCxnSpPr>
        <p:spPr>
          <a:xfrm flipH="1">
            <a:off x="8597097" y="315974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BA3E6B2-ACE2-477B-BB03-07385161A7BB}"/>
              </a:ext>
            </a:extLst>
          </p:cNvPr>
          <p:cNvCxnSpPr>
            <a:cxnSpLocks/>
          </p:cNvCxnSpPr>
          <p:nvPr/>
        </p:nvCxnSpPr>
        <p:spPr>
          <a:xfrm flipH="1">
            <a:off x="9155331" y="3181223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12">
            <a:extLst>
              <a:ext uri="{FF2B5EF4-FFF2-40B4-BE49-F238E27FC236}">
                <a16:creationId xmlns:a16="http://schemas.microsoft.com/office/drawing/2014/main" id="{622D4BD7-3F8F-4880-82B6-0FDADE2419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74174" y="1498175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5" name="Oval 12">
            <a:extLst>
              <a:ext uri="{FF2B5EF4-FFF2-40B4-BE49-F238E27FC236}">
                <a16:creationId xmlns:a16="http://schemas.microsoft.com/office/drawing/2014/main" id="{44BE216D-CAB4-4015-845F-7F097715C4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88047" y="2246138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44FCB45-643B-47E7-8675-4DD91E6630B4}"/>
              </a:ext>
            </a:extLst>
          </p:cNvPr>
          <p:cNvSpPr txBox="1"/>
          <p:nvPr/>
        </p:nvSpPr>
        <p:spPr>
          <a:xfrm>
            <a:off x="10214685" y="13183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02D2AE3-3542-46D9-9083-21A5D566CF39}"/>
              </a:ext>
            </a:extLst>
          </p:cNvPr>
          <p:cNvSpPr txBox="1"/>
          <p:nvPr/>
        </p:nvSpPr>
        <p:spPr>
          <a:xfrm>
            <a:off x="9139554" y="28509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D5A9345-3FE0-4E63-9184-765A48B5E06E}"/>
              </a:ext>
            </a:extLst>
          </p:cNvPr>
          <p:cNvSpPr txBox="1"/>
          <p:nvPr/>
        </p:nvSpPr>
        <p:spPr>
          <a:xfrm>
            <a:off x="9696315" y="213356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57C5E62-47F6-43D7-B270-83F4FD4729F4}"/>
              </a:ext>
            </a:extLst>
          </p:cNvPr>
          <p:cNvSpPr txBox="1"/>
          <p:nvPr/>
        </p:nvSpPr>
        <p:spPr>
          <a:xfrm>
            <a:off x="10401594" y="21407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C642CFB-FD30-412C-9513-2BCCB656145F}"/>
              </a:ext>
            </a:extLst>
          </p:cNvPr>
          <p:cNvSpPr txBox="1"/>
          <p:nvPr/>
        </p:nvSpPr>
        <p:spPr>
          <a:xfrm>
            <a:off x="9148689" y="2140322"/>
            <a:ext cx="443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F7C23F1-C384-4306-8D97-C63CBD192A03}"/>
              </a:ext>
            </a:extLst>
          </p:cNvPr>
          <p:cNvSpPr txBox="1"/>
          <p:nvPr/>
        </p:nvSpPr>
        <p:spPr>
          <a:xfrm>
            <a:off x="9683398" y="28509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CE61FB5-E9D8-4EC1-AAC6-2EEDF5602FF9}"/>
              </a:ext>
            </a:extLst>
          </p:cNvPr>
          <p:cNvSpPr txBox="1"/>
          <p:nvPr/>
        </p:nvSpPr>
        <p:spPr>
          <a:xfrm>
            <a:off x="11521441" y="28368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DA28025-D5BE-4732-8E7E-5DEFFD33C195}"/>
              </a:ext>
            </a:extLst>
          </p:cNvPr>
          <p:cNvSpPr txBox="1"/>
          <p:nvPr/>
        </p:nvSpPr>
        <p:spPr>
          <a:xfrm>
            <a:off x="10436214" y="282444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94" name="Oval 12">
            <a:extLst>
              <a:ext uri="{FF2B5EF4-FFF2-40B4-BE49-F238E27FC236}">
                <a16:creationId xmlns:a16="http://schemas.microsoft.com/office/drawing/2014/main" id="{EBF32F50-DBDB-4303-9F83-4292FEC6E0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19030" y="3718034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BB1EBDC-CB45-4C87-B41D-9FDEC06F7825}"/>
              </a:ext>
            </a:extLst>
          </p:cNvPr>
          <p:cNvSpPr txBox="1"/>
          <p:nvPr/>
        </p:nvSpPr>
        <p:spPr>
          <a:xfrm>
            <a:off x="10462726" y="35851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96" name="Oval 12">
            <a:extLst>
              <a:ext uri="{FF2B5EF4-FFF2-40B4-BE49-F238E27FC236}">
                <a16:creationId xmlns:a16="http://schemas.microsoft.com/office/drawing/2014/main" id="{8D381985-410E-4D14-A125-85192732DC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99226" y="3701813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6F1E58B-E578-4C37-8E78-D8E5D386A7A9}"/>
              </a:ext>
            </a:extLst>
          </p:cNvPr>
          <p:cNvSpPr txBox="1"/>
          <p:nvPr/>
        </p:nvSpPr>
        <p:spPr>
          <a:xfrm>
            <a:off x="11362947" y="3612605"/>
            <a:ext cx="40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98" name="Oval 12">
            <a:extLst>
              <a:ext uri="{FF2B5EF4-FFF2-40B4-BE49-F238E27FC236}">
                <a16:creationId xmlns:a16="http://schemas.microsoft.com/office/drawing/2014/main" id="{19F2D767-A682-4B5F-9FAE-4F3BF3B8B7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69660" y="4448739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9" name="Oval 12">
            <a:extLst>
              <a:ext uri="{FF2B5EF4-FFF2-40B4-BE49-F238E27FC236}">
                <a16:creationId xmlns:a16="http://schemas.microsoft.com/office/drawing/2014/main" id="{33443D43-646D-4257-BD3D-4B981FC826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90612" y="447222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FA85251-F89D-4080-BD31-2E7217FCBB8A}"/>
              </a:ext>
            </a:extLst>
          </p:cNvPr>
          <p:cNvSpPr txBox="1"/>
          <p:nvPr/>
        </p:nvSpPr>
        <p:spPr>
          <a:xfrm>
            <a:off x="9707142" y="4634149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0ED7E14-490A-4F80-92EC-BF7740FE7B12}"/>
              </a:ext>
            </a:extLst>
          </p:cNvPr>
          <p:cNvSpPr txBox="1"/>
          <p:nvPr/>
        </p:nvSpPr>
        <p:spPr>
          <a:xfrm>
            <a:off x="10752852" y="4627985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AA64E19-9FAB-4D1E-9449-AEC5926B09CF}"/>
              </a:ext>
            </a:extLst>
          </p:cNvPr>
          <p:cNvSpPr txBox="1"/>
          <p:nvPr/>
        </p:nvSpPr>
        <p:spPr>
          <a:xfrm>
            <a:off x="10257667" y="4644403"/>
            <a:ext cx="386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03" name="Oval 12">
            <a:extLst>
              <a:ext uri="{FF2B5EF4-FFF2-40B4-BE49-F238E27FC236}">
                <a16:creationId xmlns:a16="http://schemas.microsoft.com/office/drawing/2014/main" id="{FBFCBB2E-1BAC-4221-A9AE-BD2461C186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48875" y="4472228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88A3209-D56F-47AC-A560-9554FF1F298A}"/>
              </a:ext>
            </a:extLst>
          </p:cNvPr>
          <p:cNvSpPr txBox="1"/>
          <p:nvPr/>
        </p:nvSpPr>
        <p:spPr>
          <a:xfrm>
            <a:off x="11232258" y="46145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05" name="Oval 12">
            <a:extLst>
              <a:ext uri="{FF2B5EF4-FFF2-40B4-BE49-F238E27FC236}">
                <a16:creationId xmlns:a16="http://schemas.microsoft.com/office/drawing/2014/main" id="{65FE1EAD-DAF7-4DEF-8133-ED04474F9B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28293" y="3672553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5ED5592-1F31-4B2E-A400-24402B236A18}"/>
              </a:ext>
            </a:extLst>
          </p:cNvPr>
          <p:cNvSpPr txBox="1"/>
          <p:nvPr/>
        </p:nvSpPr>
        <p:spPr>
          <a:xfrm>
            <a:off x="9486282" y="38572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07" name="Oval 12">
            <a:extLst>
              <a:ext uri="{FF2B5EF4-FFF2-40B4-BE49-F238E27FC236}">
                <a16:creationId xmlns:a16="http://schemas.microsoft.com/office/drawing/2014/main" id="{7223C1F5-96F8-4B77-A1DC-208E324C87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046626" y="3701813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2DEA845-192C-4B16-950D-C7CB0A42E2F9}"/>
              </a:ext>
            </a:extLst>
          </p:cNvPr>
          <p:cNvSpPr txBox="1"/>
          <p:nvPr/>
        </p:nvSpPr>
        <p:spPr>
          <a:xfrm>
            <a:off x="8949733" y="390013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09" name="Oval 12">
            <a:extLst>
              <a:ext uri="{FF2B5EF4-FFF2-40B4-BE49-F238E27FC236}">
                <a16:creationId xmlns:a16="http://schemas.microsoft.com/office/drawing/2014/main" id="{742F8D2D-F1EB-453B-B9A7-AF2CD783C0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5130" y="365259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A76C1FD-EBD4-498F-939F-A133719FCC85}"/>
              </a:ext>
            </a:extLst>
          </p:cNvPr>
          <p:cNvSpPr txBox="1"/>
          <p:nvPr/>
        </p:nvSpPr>
        <p:spPr>
          <a:xfrm>
            <a:off x="8314743" y="386728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11" name="Oval 12">
            <a:extLst>
              <a:ext uri="{FF2B5EF4-FFF2-40B4-BE49-F238E27FC236}">
                <a16:creationId xmlns:a16="http://schemas.microsoft.com/office/drawing/2014/main" id="{BA49D42E-6124-47AA-BF02-7230ADCE6D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73791" y="1493421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2" name="Oval 12">
            <a:extLst>
              <a:ext uri="{FF2B5EF4-FFF2-40B4-BE49-F238E27FC236}">
                <a16:creationId xmlns:a16="http://schemas.microsoft.com/office/drawing/2014/main" id="{9A882BBF-37E0-493C-B122-0C7966C7E2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2542" y="224932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3" name="Oval 12">
            <a:extLst>
              <a:ext uri="{FF2B5EF4-FFF2-40B4-BE49-F238E27FC236}">
                <a16:creationId xmlns:a16="http://schemas.microsoft.com/office/drawing/2014/main" id="{EDF0A66F-072D-41DB-90D4-3CEE0862E3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76617" y="224217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4" name="Oval 12">
            <a:extLst>
              <a:ext uri="{FF2B5EF4-FFF2-40B4-BE49-F238E27FC236}">
                <a16:creationId xmlns:a16="http://schemas.microsoft.com/office/drawing/2014/main" id="{04139163-9B80-4CCA-8ADC-5E7424C0FE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1362" y="2239481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5" name="Oval 12">
            <a:extLst>
              <a:ext uri="{FF2B5EF4-FFF2-40B4-BE49-F238E27FC236}">
                <a16:creationId xmlns:a16="http://schemas.microsoft.com/office/drawing/2014/main" id="{AE0ED5C8-C08B-4506-89F5-CEE16DE8A2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18567" y="2966428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6" name="Oval 12">
            <a:extLst>
              <a:ext uri="{FF2B5EF4-FFF2-40B4-BE49-F238E27FC236}">
                <a16:creationId xmlns:a16="http://schemas.microsoft.com/office/drawing/2014/main" id="{26614671-C50A-491C-AE2A-839689029F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4556" y="2967306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7" name="Oval 12">
            <a:extLst>
              <a:ext uri="{FF2B5EF4-FFF2-40B4-BE49-F238E27FC236}">
                <a16:creationId xmlns:a16="http://schemas.microsoft.com/office/drawing/2014/main" id="{2BF106D0-DF82-402C-A051-9C420F9894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7424" y="2925967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8" name="Oval 12">
            <a:extLst>
              <a:ext uri="{FF2B5EF4-FFF2-40B4-BE49-F238E27FC236}">
                <a16:creationId xmlns:a16="http://schemas.microsoft.com/office/drawing/2014/main" id="{50629585-4B48-407F-8920-99237E8A11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47230" y="2962711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9" name="Oval 12">
            <a:extLst>
              <a:ext uri="{FF2B5EF4-FFF2-40B4-BE49-F238E27FC236}">
                <a16:creationId xmlns:a16="http://schemas.microsoft.com/office/drawing/2014/main" id="{E4381D53-9F55-4E98-98A4-762866B107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19778" y="3713137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0" name="Oval 12">
            <a:extLst>
              <a:ext uri="{FF2B5EF4-FFF2-40B4-BE49-F238E27FC236}">
                <a16:creationId xmlns:a16="http://schemas.microsoft.com/office/drawing/2014/main" id="{87E5EE7F-9FDB-464F-9EDF-765A201B56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94458" y="3719064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1" name="Oval 12">
            <a:extLst>
              <a:ext uri="{FF2B5EF4-FFF2-40B4-BE49-F238E27FC236}">
                <a16:creationId xmlns:a16="http://schemas.microsoft.com/office/drawing/2014/main" id="{0E49D188-E704-488E-83DA-1DC97907C1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6566" y="4448739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2" name="Oval 12">
            <a:extLst>
              <a:ext uri="{FF2B5EF4-FFF2-40B4-BE49-F238E27FC236}">
                <a16:creationId xmlns:a16="http://schemas.microsoft.com/office/drawing/2014/main" id="{224F24AC-8621-45D5-AAF7-44A29BB110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18058" y="4473520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3" name="Oval 12">
            <a:extLst>
              <a:ext uri="{FF2B5EF4-FFF2-40B4-BE49-F238E27FC236}">
                <a16:creationId xmlns:a16="http://schemas.microsoft.com/office/drawing/2014/main" id="{1E446B65-B021-4587-8B89-C22410FD90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90615" y="4474763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4" name="Oval 12">
            <a:extLst>
              <a:ext uri="{FF2B5EF4-FFF2-40B4-BE49-F238E27FC236}">
                <a16:creationId xmlns:a16="http://schemas.microsoft.com/office/drawing/2014/main" id="{76CDE3EA-1740-48D9-B0B4-6345093C32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46780" y="4479255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5" name="Oval 12">
            <a:extLst>
              <a:ext uri="{FF2B5EF4-FFF2-40B4-BE49-F238E27FC236}">
                <a16:creationId xmlns:a16="http://schemas.microsoft.com/office/drawing/2014/main" id="{B4DA3BC3-DE8C-4B87-AC80-40F8B0D6AF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3525" y="3648672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6" name="Oval 12">
            <a:extLst>
              <a:ext uri="{FF2B5EF4-FFF2-40B4-BE49-F238E27FC236}">
                <a16:creationId xmlns:a16="http://schemas.microsoft.com/office/drawing/2014/main" id="{608D2C72-691C-4BC8-BD87-0715B95139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032550" y="370149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7" name="Oval 12">
            <a:extLst>
              <a:ext uri="{FF2B5EF4-FFF2-40B4-BE49-F238E27FC236}">
                <a16:creationId xmlns:a16="http://schemas.microsoft.com/office/drawing/2014/main" id="{E4D11D2E-E7A7-4955-9805-CB4B786973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28293" y="368534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9" name="Oval 12">
            <a:extLst>
              <a:ext uri="{FF2B5EF4-FFF2-40B4-BE49-F238E27FC236}">
                <a16:creationId xmlns:a16="http://schemas.microsoft.com/office/drawing/2014/main" id="{D90A3E33-AF72-44A9-A50C-3BB8D60DFF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04498" y="2930755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0" name="Oval 12">
            <a:extLst>
              <a:ext uri="{FF2B5EF4-FFF2-40B4-BE49-F238E27FC236}">
                <a16:creationId xmlns:a16="http://schemas.microsoft.com/office/drawing/2014/main" id="{F60D6268-EAB5-4A7A-9974-EA4871F2BF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44600" y="2961121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2" name="Oval 12">
            <a:extLst>
              <a:ext uri="{FF2B5EF4-FFF2-40B4-BE49-F238E27FC236}">
                <a16:creationId xmlns:a16="http://schemas.microsoft.com/office/drawing/2014/main" id="{C6655133-2B49-44BA-B060-EC6532BBFC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9875" y="2295372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33" name="Oval 12">
            <a:extLst>
              <a:ext uri="{FF2B5EF4-FFF2-40B4-BE49-F238E27FC236}">
                <a16:creationId xmlns:a16="http://schemas.microsoft.com/office/drawing/2014/main" id="{330DD4AB-7BBE-4156-8B4F-18D4BD1C9E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1323" y="2295371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7B8DE2EE-A4A9-45F1-AED0-7281461F330E}"/>
              </a:ext>
            </a:extLst>
          </p:cNvPr>
          <p:cNvCxnSpPr>
            <a:cxnSpLocks/>
          </p:cNvCxnSpPr>
          <p:nvPr/>
        </p:nvCxnSpPr>
        <p:spPr>
          <a:xfrm flipH="1">
            <a:off x="1272768" y="1727624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90FF21B-54A8-444B-A1EF-49C2326743C0}"/>
              </a:ext>
            </a:extLst>
          </p:cNvPr>
          <p:cNvCxnSpPr>
            <a:cxnSpLocks/>
            <a:endCxn id="133" idx="0"/>
          </p:cNvCxnSpPr>
          <p:nvPr/>
        </p:nvCxnSpPr>
        <p:spPr>
          <a:xfrm>
            <a:off x="1786892" y="1758545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ABBDA1E-FE1F-425A-A1C8-1780368BA088}"/>
              </a:ext>
            </a:extLst>
          </p:cNvPr>
          <p:cNvCxnSpPr>
            <a:cxnSpLocks/>
          </p:cNvCxnSpPr>
          <p:nvPr/>
        </p:nvCxnSpPr>
        <p:spPr>
          <a:xfrm>
            <a:off x="1861540" y="1727625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EAE5C3B-2F3B-4947-BBFE-8B517BFC3C3F}"/>
              </a:ext>
            </a:extLst>
          </p:cNvPr>
          <p:cNvCxnSpPr>
            <a:cxnSpLocks/>
          </p:cNvCxnSpPr>
          <p:nvPr/>
        </p:nvCxnSpPr>
        <p:spPr>
          <a:xfrm>
            <a:off x="1235443" y="2506508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2">
            <a:extLst>
              <a:ext uri="{FF2B5EF4-FFF2-40B4-BE49-F238E27FC236}">
                <a16:creationId xmlns:a16="http://schemas.microsoft.com/office/drawing/2014/main" id="{326DAD90-853D-4A7E-B580-7107DF4FFE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9874" y="3019319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D676B7A-A689-442F-AF07-675F4993F202}"/>
              </a:ext>
            </a:extLst>
          </p:cNvPr>
          <p:cNvCxnSpPr>
            <a:cxnSpLocks/>
          </p:cNvCxnSpPr>
          <p:nvPr/>
        </p:nvCxnSpPr>
        <p:spPr>
          <a:xfrm>
            <a:off x="1780610" y="2511620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2">
            <a:extLst>
              <a:ext uri="{FF2B5EF4-FFF2-40B4-BE49-F238E27FC236}">
                <a16:creationId xmlns:a16="http://schemas.microsoft.com/office/drawing/2014/main" id="{F4F56D5B-D4D8-4B7E-BB45-30156CC36C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5041" y="3024431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CB0997C6-6784-4B83-B10C-1235498CC581}"/>
              </a:ext>
            </a:extLst>
          </p:cNvPr>
          <p:cNvCxnSpPr>
            <a:cxnSpLocks/>
          </p:cNvCxnSpPr>
          <p:nvPr/>
        </p:nvCxnSpPr>
        <p:spPr>
          <a:xfrm>
            <a:off x="2510896" y="2468661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2">
            <a:extLst>
              <a:ext uri="{FF2B5EF4-FFF2-40B4-BE49-F238E27FC236}">
                <a16:creationId xmlns:a16="http://schemas.microsoft.com/office/drawing/2014/main" id="{4743D74A-145D-418F-9589-17120F3609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05327" y="2981472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78FB223B-C983-4247-83F7-6DBB775F80A2}"/>
              </a:ext>
            </a:extLst>
          </p:cNvPr>
          <p:cNvCxnSpPr>
            <a:cxnSpLocks/>
          </p:cNvCxnSpPr>
          <p:nvPr/>
        </p:nvCxnSpPr>
        <p:spPr>
          <a:xfrm>
            <a:off x="2575413" y="2475588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2">
            <a:extLst>
              <a:ext uri="{FF2B5EF4-FFF2-40B4-BE49-F238E27FC236}">
                <a16:creationId xmlns:a16="http://schemas.microsoft.com/office/drawing/2014/main" id="{3993A1A1-462C-4EAD-A158-ABE1896C49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8059" y="3003022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8F9DC0F-977B-4246-8A63-3E419A1A0EB2}"/>
              </a:ext>
            </a:extLst>
          </p:cNvPr>
          <p:cNvCxnSpPr>
            <a:cxnSpLocks/>
            <a:stCxn id="142" idx="4"/>
          </p:cNvCxnSpPr>
          <p:nvPr/>
        </p:nvCxnSpPr>
        <p:spPr>
          <a:xfrm>
            <a:off x="2510896" y="3192609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312C65E-78D8-4829-B79B-F0D2F3CA0269}"/>
              </a:ext>
            </a:extLst>
          </p:cNvPr>
          <p:cNvCxnSpPr>
            <a:cxnSpLocks/>
            <a:stCxn id="142" idx="5"/>
          </p:cNvCxnSpPr>
          <p:nvPr/>
        </p:nvCxnSpPr>
        <p:spPr>
          <a:xfrm>
            <a:off x="2585544" y="3161689"/>
            <a:ext cx="424766" cy="581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63C02E25-AF5F-4C38-8227-71E3CFBA2741}"/>
              </a:ext>
            </a:extLst>
          </p:cNvPr>
          <p:cNvCxnSpPr>
            <a:cxnSpLocks/>
          </p:cNvCxnSpPr>
          <p:nvPr/>
        </p:nvCxnSpPr>
        <p:spPr>
          <a:xfrm>
            <a:off x="2522145" y="3970972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 12">
            <a:extLst>
              <a:ext uri="{FF2B5EF4-FFF2-40B4-BE49-F238E27FC236}">
                <a16:creationId xmlns:a16="http://schemas.microsoft.com/office/drawing/2014/main" id="{DE0D3F92-129D-4F3B-BE60-419DE42D56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22138" y="4532064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CF6DC826-A6FA-4297-911B-52EFD700346D}"/>
              </a:ext>
            </a:extLst>
          </p:cNvPr>
          <p:cNvCxnSpPr>
            <a:cxnSpLocks/>
          </p:cNvCxnSpPr>
          <p:nvPr/>
        </p:nvCxnSpPr>
        <p:spPr>
          <a:xfrm>
            <a:off x="2522145" y="3970972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26D2B210-B874-45B3-98AE-A49D31B5165A}"/>
              </a:ext>
            </a:extLst>
          </p:cNvPr>
          <p:cNvCxnSpPr>
            <a:cxnSpLocks/>
            <a:endCxn id="148" idx="0"/>
          </p:cNvCxnSpPr>
          <p:nvPr/>
        </p:nvCxnSpPr>
        <p:spPr>
          <a:xfrm flipH="1">
            <a:off x="2127707" y="3970972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5C865D38-27E7-4B4E-9B28-7B9FE96D30AB}"/>
              </a:ext>
            </a:extLst>
          </p:cNvPr>
          <p:cNvCxnSpPr>
            <a:cxnSpLocks/>
          </p:cNvCxnSpPr>
          <p:nvPr/>
        </p:nvCxnSpPr>
        <p:spPr>
          <a:xfrm flipH="1">
            <a:off x="1569473" y="3970972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2">
            <a:extLst>
              <a:ext uri="{FF2B5EF4-FFF2-40B4-BE49-F238E27FC236}">
                <a16:creationId xmlns:a16="http://schemas.microsoft.com/office/drawing/2014/main" id="{E9C8E43A-ACD3-4F45-B1C4-996B214AA1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22137" y="4532065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07451D27-9E09-4E1C-A476-C3CE9A55789B}"/>
              </a:ext>
            </a:extLst>
          </p:cNvPr>
          <p:cNvCxnSpPr>
            <a:cxnSpLocks/>
          </p:cNvCxnSpPr>
          <p:nvPr/>
        </p:nvCxnSpPr>
        <p:spPr>
          <a:xfrm>
            <a:off x="2522144" y="3970973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F54C8686-FD22-4B23-95F3-D2029D0897B8}"/>
              </a:ext>
            </a:extLst>
          </p:cNvPr>
          <p:cNvCxnSpPr>
            <a:cxnSpLocks/>
          </p:cNvCxnSpPr>
          <p:nvPr/>
        </p:nvCxnSpPr>
        <p:spPr>
          <a:xfrm flipH="1">
            <a:off x="1569472" y="3970973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AEEBFC7B-0495-44F6-A363-B23F1157939B}"/>
              </a:ext>
            </a:extLst>
          </p:cNvPr>
          <p:cNvCxnSpPr>
            <a:cxnSpLocks/>
          </p:cNvCxnSpPr>
          <p:nvPr/>
        </p:nvCxnSpPr>
        <p:spPr>
          <a:xfrm>
            <a:off x="1256918" y="3208977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0D1B3016-38B5-4263-94AA-F1E71C899809}"/>
              </a:ext>
            </a:extLst>
          </p:cNvPr>
          <p:cNvCxnSpPr>
            <a:cxnSpLocks/>
          </p:cNvCxnSpPr>
          <p:nvPr/>
        </p:nvCxnSpPr>
        <p:spPr>
          <a:xfrm flipH="1">
            <a:off x="304246" y="3208977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3AB9F6E-9930-4145-B953-80A7BAAF9D34}"/>
              </a:ext>
            </a:extLst>
          </p:cNvPr>
          <p:cNvCxnSpPr>
            <a:cxnSpLocks/>
          </p:cNvCxnSpPr>
          <p:nvPr/>
        </p:nvCxnSpPr>
        <p:spPr>
          <a:xfrm flipH="1">
            <a:off x="862480" y="3230456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2">
            <a:extLst>
              <a:ext uri="{FF2B5EF4-FFF2-40B4-BE49-F238E27FC236}">
                <a16:creationId xmlns:a16="http://schemas.microsoft.com/office/drawing/2014/main" id="{D0FC462C-4D06-4B1F-BAE0-E99F800F17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1323" y="1547408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59" name="Oval 12">
            <a:extLst>
              <a:ext uri="{FF2B5EF4-FFF2-40B4-BE49-F238E27FC236}">
                <a16:creationId xmlns:a16="http://schemas.microsoft.com/office/drawing/2014/main" id="{41BB4289-AFCD-4D62-BDA8-E6659F02A7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95196" y="2295371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8F1B5662-21E9-4DBF-A878-1B1B8D6E58A2}"/>
              </a:ext>
            </a:extLst>
          </p:cNvPr>
          <p:cNvSpPr txBox="1"/>
          <p:nvPr/>
        </p:nvSpPr>
        <p:spPr>
          <a:xfrm>
            <a:off x="1921834" y="13676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23E52AF-8FAE-4DEF-AF21-C1FF9BD6CA60}"/>
              </a:ext>
            </a:extLst>
          </p:cNvPr>
          <p:cNvSpPr txBox="1"/>
          <p:nvPr/>
        </p:nvSpPr>
        <p:spPr>
          <a:xfrm>
            <a:off x="846703" y="290018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C843CB8-64D0-44B3-A9CB-5E7D9BA8CFF6}"/>
              </a:ext>
            </a:extLst>
          </p:cNvPr>
          <p:cNvSpPr txBox="1"/>
          <p:nvPr/>
        </p:nvSpPr>
        <p:spPr>
          <a:xfrm>
            <a:off x="1403464" y="218279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3FBB9873-AD57-4FA8-A623-5316F37C3C77}"/>
              </a:ext>
            </a:extLst>
          </p:cNvPr>
          <p:cNvSpPr txBox="1"/>
          <p:nvPr/>
        </p:nvSpPr>
        <p:spPr>
          <a:xfrm>
            <a:off x="2108743" y="218996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605EC497-11F1-4C7B-B0FA-229A8477D665}"/>
              </a:ext>
            </a:extLst>
          </p:cNvPr>
          <p:cNvSpPr txBox="1"/>
          <p:nvPr/>
        </p:nvSpPr>
        <p:spPr>
          <a:xfrm>
            <a:off x="834696" y="221929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5670151-9625-4F96-B2CE-A7572FF99841}"/>
              </a:ext>
            </a:extLst>
          </p:cNvPr>
          <p:cNvSpPr txBox="1"/>
          <p:nvPr/>
        </p:nvSpPr>
        <p:spPr>
          <a:xfrm>
            <a:off x="1390547" y="290018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10E1ACC-E955-4022-A1AD-3A4D9CB72D83}"/>
              </a:ext>
            </a:extLst>
          </p:cNvPr>
          <p:cNvSpPr txBox="1"/>
          <p:nvPr/>
        </p:nvSpPr>
        <p:spPr>
          <a:xfrm>
            <a:off x="3226890" y="28869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BAC25C5F-E7AB-442F-9BEB-2541F0EC86ED}"/>
              </a:ext>
            </a:extLst>
          </p:cNvPr>
          <p:cNvSpPr txBox="1"/>
          <p:nvPr/>
        </p:nvSpPr>
        <p:spPr>
          <a:xfrm>
            <a:off x="2143363" y="287367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68" name="Oval 12">
            <a:extLst>
              <a:ext uri="{FF2B5EF4-FFF2-40B4-BE49-F238E27FC236}">
                <a16:creationId xmlns:a16="http://schemas.microsoft.com/office/drawing/2014/main" id="{FF3B2C22-DF31-4061-90F9-255014526F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26179" y="3767267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EBA56C34-96B7-41A4-9879-CA4EBDD8E686}"/>
              </a:ext>
            </a:extLst>
          </p:cNvPr>
          <p:cNvSpPr txBox="1"/>
          <p:nvPr/>
        </p:nvSpPr>
        <p:spPr>
          <a:xfrm>
            <a:off x="2169875" y="36344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170" name="Oval 12">
            <a:extLst>
              <a:ext uri="{FF2B5EF4-FFF2-40B4-BE49-F238E27FC236}">
                <a16:creationId xmlns:a16="http://schemas.microsoft.com/office/drawing/2014/main" id="{C5616E95-62BA-419A-B5E2-0D8EEC10CF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06375" y="3751046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358F1AD2-2545-4C40-9EDB-05C165A9B829}"/>
              </a:ext>
            </a:extLst>
          </p:cNvPr>
          <p:cNvSpPr txBox="1"/>
          <p:nvPr/>
        </p:nvSpPr>
        <p:spPr>
          <a:xfrm>
            <a:off x="3070096" y="3661838"/>
            <a:ext cx="40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72" name="Oval 12">
            <a:extLst>
              <a:ext uri="{FF2B5EF4-FFF2-40B4-BE49-F238E27FC236}">
                <a16:creationId xmlns:a16="http://schemas.microsoft.com/office/drawing/2014/main" id="{F4569197-C2FF-47C0-AF01-9FCBC0FC1A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809" y="4497972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73" name="Oval 12">
            <a:extLst>
              <a:ext uri="{FF2B5EF4-FFF2-40B4-BE49-F238E27FC236}">
                <a16:creationId xmlns:a16="http://schemas.microsoft.com/office/drawing/2014/main" id="{E934754D-5A7E-41A7-83E7-9952C86856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97761" y="4521461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F364E738-2543-4F9E-8407-3FD4BCC960D0}"/>
              </a:ext>
            </a:extLst>
          </p:cNvPr>
          <p:cNvSpPr txBox="1"/>
          <p:nvPr/>
        </p:nvSpPr>
        <p:spPr>
          <a:xfrm>
            <a:off x="1414291" y="4683382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225A4597-D590-4965-862C-52AF6A649C0A}"/>
              </a:ext>
            </a:extLst>
          </p:cNvPr>
          <p:cNvSpPr txBox="1"/>
          <p:nvPr/>
        </p:nvSpPr>
        <p:spPr>
          <a:xfrm>
            <a:off x="2460001" y="4677218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99F5B681-FC61-4DB3-8FBE-882B2DADD1D3}"/>
              </a:ext>
            </a:extLst>
          </p:cNvPr>
          <p:cNvSpPr txBox="1"/>
          <p:nvPr/>
        </p:nvSpPr>
        <p:spPr>
          <a:xfrm>
            <a:off x="1964816" y="4693636"/>
            <a:ext cx="386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177" name="Oval 12">
            <a:extLst>
              <a:ext uri="{FF2B5EF4-FFF2-40B4-BE49-F238E27FC236}">
                <a16:creationId xmlns:a16="http://schemas.microsoft.com/office/drawing/2014/main" id="{9DCB14C7-4AED-4F66-877B-3A330C567A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56024" y="4521461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847FEDB8-D048-4C59-BC92-B46620FAF81E}"/>
              </a:ext>
            </a:extLst>
          </p:cNvPr>
          <p:cNvSpPr txBox="1"/>
          <p:nvPr/>
        </p:nvSpPr>
        <p:spPr>
          <a:xfrm>
            <a:off x="2948785" y="46497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179" name="Oval 12">
            <a:extLst>
              <a:ext uri="{FF2B5EF4-FFF2-40B4-BE49-F238E27FC236}">
                <a16:creationId xmlns:a16="http://schemas.microsoft.com/office/drawing/2014/main" id="{8BAEE0E3-20DE-40AF-81C9-019FAB90C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5442" y="3721786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69C1614-7D74-44B0-9D32-121B4C77EC11}"/>
              </a:ext>
            </a:extLst>
          </p:cNvPr>
          <p:cNvSpPr txBox="1"/>
          <p:nvPr/>
        </p:nvSpPr>
        <p:spPr>
          <a:xfrm>
            <a:off x="1193431" y="3906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181" name="Oval 12">
            <a:extLst>
              <a:ext uri="{FF2B5EF4-FFF2-40B4-BE49-F238E27FC236}">
                <a16:creationId xmlns:a16="http://schemas.microsoft.com/office/drawing/2014/main" id="{4F638EFF-EF0F-4C40-8BA7-B925E2C017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3775" y="3751046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25D6E3E-73A7-4D04-8DA5-08D2EEE85819}"/>
              </a:ext>
            </a:extLst>
          </p:cNvPr>
          <p:cNvSpPr txBox="1"/>
          <p:nvPr/>
        </p:nvSpPr>
        <p:spPr>
          <a:xfrm>
            <a:off x="656882" y="39493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183" name="Oval 12">
            <a:extLst>
              <a:ext uri="{FF2B5EF4-FFF2-40B4-BE49-F238E27FC236}">
                <a16:creationId xmlns:a16="http://schemas.microsoft.com/office/drawing/2014/main" id="{BF3556F4-01E9-4F13-8159-F6E93D1B37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2279" y="3701823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58BDC675-F896-4734-88E8-E474E35F2C5B}"/>
              </a:ext>
            </a:extLst>
          </p:cNvPr>
          <p:cNvSpPr txBox="1"/>
          <p:nvPr/>
        </p:nvSpPr>
        <p:spPr>
          <a:xfrm>
            <a:off x="21892" y="391652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185" name="Arrow: Right 184">
            <a:extLst>
              <a:ext uri="{FF2B5EF4-FFF2-40B4-BE49-F238E27FC236}">
                <a16:creationId xmlns:a16="http://schemas.microsoft.com/office/drawing/2014/main" id="{66429058-E139-438E-8409-588C78B992C3}"/>
              </a:ext>
            </a:extLst>
          </p:cNvPr>
          <p:cNvSpPr/>
          <p:nvPr/>
        </p:nvSpPr>
        <p:spPr>
          <a:xfrm>
            <a:off x="3794735" y="2638402"/>
            <a:ext cx="7068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86" name="Oval 12">
            <a:extLst>
              <a:ext uri="{FF2B5EF4-FFF2-40B4-BE49-F238E27FC236}">
                <a16:creationId xmlns:a16="http://schemas.microsoft.com/office/drawing/2014/main" id="{A05339E6-E4EE-4FB0-ACE8-DABB4DAAB4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9957" y="2232069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87" name="Oval 12">
            <a:extLst>
              <a:ext uri="{FF2B5EF4-FFF2-40B4-BE49-F238E27FC236}">
                <a16:creationId xmlns:a16="http://schemas.microsoft.com/office/drawing/2014/main" id="{32736792-17FC-4272-93AE-E0FA56D239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1405" y="223206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0BB97DE8-4470-4003-8AB1-93CBB9E3CB98}"/>
              </a:ext>
            </a:extLst>
          </p:cNvPr>
          <p:cNvCxnSpPr>
            <a:cxnSpLocks/>
          </p:cNvCxnSpPr>
          <p:nvPr/>
        </p:nvCxnSpPr>
        <p:spPr>
          <a:xfrm flipH="1">
            <a:off x="5382850" y="1664321"/>
            <a:ext cx="476800" cy="567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1E0B38F5-1559-4FA3-AF7C-5FC9CAC4B869}"/>
              </a:ext>
            </a:extLst>
          </p:cNvPr>
          <p:cNvCxnSpPr>
            <a:cxnSpLocks/>
            <a:endCxn id="187" idx="0"/>
          </p:cNvCxnSpPr>
          <p:nvPr/>
        </p:nvCxnSpPr>
        <p:spPr>
          <a:xfrm>
            <a:off x="5896974" y="1695242"/>
            <a:ext cx="0" cy="53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90CAD83-0157-41CA-8129-039953C61FE9}"/>
              </a:ext>
            </a:extLst>
          </p:cNvPr>
          <p:cNvCxnSpPr>
            <a:cxnSpLocks/>
          </p:cNvCxnSpPr>
          <p:nvPr/>
        </p:nvCxnSpPr>
        <p:spPr>
          <a:xfrm>
            <a:off x="5971622" y="1664322"/>
            <a:ext cx="564576" cy="59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1FED39F9-580C-4E67-8414-9C8BFC22E8E0}"/>
              </a:ext>
            </a:extLst>
          </p:cNvPr>
          <p:cNvCxnSpPr>
            <a:cxnSpLocks/>
          </p:cNvCxnSpPr>
          <p:nvPr/>
        </p:nvCxnSpPr>
        <p:spPr>
          <a:xfrm>
            <a:off x="5345525" y="2443205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2">
            <a:extLst>
              <a:ext uri="{FF2B5EF4-FFF2-40B4-BE49-F238E27FC236}">
                <a16:creationId xmlns:a16="http://schemas.microsoft.com/office/drawing/2014/main" id="{1DCDD9AE-F490-43FC-B88D-216FF30E73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9956" y="2956016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DD1DF50C-698B-43CD-B06F-875633B7B613}"/>
              </a:ext>
            </a:extLst>
          </p:cNvPr>
          <p:cNvCxnSpPr>
            <a:cxnSpLocks/>
          </p:cNvCxnSpPr>
          <p:nvPr/>
        </p:nvCxnSpPr>
        <p:spPr>
          <a:xfrm>
            <a:off x="5890692" y="2448317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 12">
            <a:extLst>
              <a:ext uri="{FF2B5EF4-FFF2-40B4-BE49-F238E27FC236}">
                <a16:creationId xmlns:a16="http://schemas.microsoft.com/office/drawing/2014/main" id="{C5C5CFF9-9D4D-4A07-91C0-ECE7978530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85123" y="2961128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A658095C-08FB-4317-957F-3FCC5AC7C8D4}"/>
              </a:ext>
            </a:extLst>
          </p:cNvPr>
          <p:cNvCxnSpPr>
            <a:cxnSpLocks/>
          </p:cNvCxnSpPr>
          <p:nvPr/>
        </p:nvCxnSpPr>
        <p:spPr>
          <a:xfrm>
            <a:off x="6620978" y="2405358"/>
            <a:ext cx="0" cy="618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 12">
            <a:extLst>
              <a:ext uri="{FF2B5EF4-FFF2-40B4-BE49-F238E27FC236}">
                <a16:creationId xmlns:a16="http://schemas.microsoft.com/office/drawing/2014/main" id="{2D3850CE-3462-4F35-9CFA-20B7EB28D3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15409" y="2918169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A59BB785-D4B9-428C-A18B-85FDFF17726B}"/>
              </a:ext>
            </a:extLst>
          </p:cNvPr>
          <p:cNvCxnSpPr>
            <a:cxnSpLocks/>
          </p:cNvCxnSpPr>
          <p:nvPr/>
        </p:nvCxnSpPr>
        <p:spPr>
          <a:xfrm>
            <a:off x="6685495" y="2412285"/>
            <a:ext cx="595519" cy="573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2">
            <a:extLst>
              <a:ext uri="{FF2B5EF4-FFF2-40B4-BE49-F238E27FC236}">
                <a16:creationId xmlns:a16="http://schemas.microsoft.com/office/drawing/2014/main" id="{CB5E0B40-E644-4CA5-8171-57925E5E64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58141" y="2939719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DBECEF59-9462-4E33-9B78-0CA98014C9BA}"/>
              </a:ext>
            </a:extLst>
          </p:cNvPr>
          <p:cNvCxnSpPr>
            <a:cxnSpLocks/>
            <a:stCxn id="196" idx="4"/>
          </p:cNvCxnSpPr>
          <p:nvPr/>
        </p:nvCxnSpPr>
        <p:spPr>
          <a:xfrm>
            <a:off x="6620978" y="3129306"/>
            <a:ext cx="11249" cy="672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AE528D4-774F-4A1E-A22C-3505E18FAD33}"/>
              </a:ext>
            </a:extLst>
          </p:cNvPr>
          <p:cNvCxnSpPr>
            <a:cxnSpLocks/>
            <a:stCxn id="196" idx="5"/>
          </p:cNvCxnSpPr>
          <p:nvPr/>
        </p:nvCxnSpPr>
        <p:spPr>
          <a:xfrm>
            <a:off x="6695626" y="3098386"/>
            <a:ext cx="424766" cy="581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AD1A5C1B-C427-4C91-9C61-DEF4C51EF6C5}"/>
              </a:ext>
            </a:extLst>
          </p:cNvPr>
          <p:cNvCxnSpPr>
            <a:cxnSpLocks/>
          </p:cNvCxnSpPr>
          <p:nvPr/>
        </p:nvCxnSpPr>
        <p:spPr>
          <a:xfrm>
            <a:off x="6632227" y="3907669"/>
            <a:ext cx="488165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 12">
            <a:extLst>
              <a:ext uri="{FF2B5EF4-FFF2-40B4-BE49-F238E27FC236}">
                <a16:creationId xmlns:a16="http://schemas.microsoft.com/office/drawing/2014/main" id="{D31E9977-519F-4D08-ACF6-928B9E9F48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2220" y="446876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B0679B3-F697-4C94-AEA0-96E3E1A38A89}"/>
              </a:ext>
            </a:extLst>
          </p:cNvPr>
          <p:cNvCxnSpPr>
            <a:cxnSpLocks/>
          </p:cNvCxnSpPr>
          <p:nvPr/>
        </p:nvCxnSpPr>
        <p:spPr>
          <a:xfrm>
            <a:off x="6632227" y="3907669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0AE9DF31-46C7-429D-8553-28CCEE64A20A}"/>
              </a:ext>
            </a:extLst>
          </p:cNvPr>
          <p:cNvCxnSpPr>
            <a:cxnSpLocks/>
            <a:endCxn id="202" idx="0"/>
          </p:cNvCxnSpPr>
          <p:nvPr/>
        </p:nvCxnSpPr>
        <p:spPr>
          <a:xfrm flipH="1">
            <a:off x="6237789" y="3907669"/>
            <a:ext cx="39443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34F11FA5-F73B-4F52-9A57-FF10EC40BC18}"/>
              </a:ext>
            </a:extLst>
          </p:cNvPr>
          <p:cNvCxnSpPr>
            <a:cxnSpLocks/>
          </p:cNvCxnSpPr>
          <p:nvPr/>
        </p:nvCxnSpPr>
        <p:spPr>
          <a:xfrm flipH="1">
            <a:off x="5679555" y="3907669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12">
            <a:extLst>
              <a:ext uri="{FF2B5EF4-FFF2-40B4-BE49-F238E27FC236}">
                <a16:creationId xmlns:a16="http://schemas.microsoft.com/office/drawing/2014/main" id="{3F4599A6-E669-4533-8259-8706ECB86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2219" y="4468762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A0871B17-17A3-4114-B78F-B1423C6253B1}"/>
              </a:ext>
            </a:extLst>
          </p:cNvPr>
          <p:cNvCxnSpPr>
            <a:cxnSpLocks/>
          </p:cNvCxnSpPr>
          <p:nvPr/>
        </p:nvCxnSpPr>
        <p:spPr>
          <a:xfrm>
            <a:off x="6632226" y="3907670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CC06CC18-F2ED-4A87-8221-56F18F8B9C9F}"/>
              </a:ext>
            </a:extLst>
          </p:cNvPr>
          <p:cNvCxnSpPr>
            <a:cxnSpLocks/>
          </p:cNvCxnSpPr>
          <p:nvPr/>
        </p:nvCxnSpPr>
        <p:spPr>
          <a:xfrm flipH="1">
            <a:off x="5679554" y="3907670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A01CB29-3715-40CC-BF30-BF8C640C9406}"/>
              </a:ext>
            </a:extLst>
          </p:cNvPr>
          <p:cNvCxnSpPr>
            <a:cxnSpLocks/>
          </p:cNvCxnSpPr>
          <p:nvPr/>
        </p:nvCxnSpPr>
        <p:spPr>
          <a:xfrm>
            <a:off x="5367000" y="3145674"/>
            <a:ext cx="84188" cy="561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E2950B3B-45A4-446D-B08B-570AB35C2800}"/>
              </a:ext>
            </a:extLst>
          </p:cNvPr>
          <p:cNvCxnSpPr>
            <a:cxnSpLocks/>
          </p:cNvCxnSpPr>
          <p:nvPr/>
        </p:nvCxnSpPr>
        <p:spPr>
          <a:xfrm flipH="1">
            <a:off x="4414328" y="3145674"/>
            <a:ext cx="952672" cy="56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124466A2-37F7-4B54-B382-23E85703E489}"/>
              </a:ext>
            </a:extLst>
          </p:cNvPr>
          <p:cNvCxnSpPr>
            <a:cxnSpLocks/>
          </p:cNvCxnSpPr>
          <p:nvPr/>
        </p:nvCxnSpPr>
        <p:spPr>
          <a:xfrm flipH="1">
            <a:off x="4972562" y="3167153"/>
            <a:ext cx="395036" cy="5396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Oval 12">
            <a:extLst>
              <a:ext uri="{FF2B5EF4-FFF2-40B4-BE49-F238E27FC236}">
                <a16:creationId xmlns:a16="http://schemas.microsoft.com/office/drawing/2014/main" id="{18187FB0-33F9-496E-B363-62BD991DFD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1405" y="1484105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13" name="Oval 12">
            <a:extLst>
              <a:ext uri="{FF2B5EF4-FFF2-40B4-BE49-F238E27FC236}">
                <a16:creationId xmlns:a16="http://schemas.microsoft.com/office/drawing/2014/main" id="{6E1BD912-C049-4E95-816E-4C10442EEE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05278" y="2232068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A2D164A-B6C8-44F6-9D0B-D6F100F8838E}"/>
              </a:ext>
            </a:extLst>
          </p:cNvPr>
          <p:cNvSpPr txBox="1"/>
          <p:nvPr/>
        </p:nvSpPr>
        <p:spPr>
          <a:xfrm>
            <a:off x="6031916" y="13043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IL" sz="2000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34B8CA8-1064-4B70-92AB-933D03F420AE}"/>
              </a:ext>
            </a:extLst>
          </p:cNvPr>
          <p:cNvSpPr txBox="1"/>
          <p:nvPr/>
        </p:nvSpPr>
        <p:spPr>
          <a:xfrm>
            <a:off x="4956785" y="28368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1300A2F-9D91-4194-BF77-D716D5211DBD}"/>
              </a:ext>
            </a:extLst>
          </p:cNvPr>
          <p:cNvSpPr txBox="1"/>
          <p:nvPr/>
        </p:nvSpPr>
        <p:spPr>
          <a:xfrm>
            <a:off x="5513546" y="21194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DBD5387-38F1-4DE6-8A94-435AECF0A189}"/>
              </a:ext>
            </a:extLst>
          </p:cNvPr>
          <p:cNvSpPr txBox="1"/>
          <p:nvPr/>
        </p:nvSpPr>
        <p:spPr>
          <a:xfrm>
            <a:off x="6218825" y="21266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B0074DC-FC7A-419C-8B55-9DB4B566C406}"/>
              </a:ext>
            </a:extLst>
          </p:cNvPr>
          <p:cNvSpPr txBox="1"/>
          <p:nvPr/>
        </p:nvSpPr>
        <p:spPr>
          <a:xfrm>
            <a:off x="4965920" y="2126252"/>
            <a:ext cx="443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  <a:endParaRPr lang="en-IL" sz="2000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710F727C-350D-405B-94C2-5AC99536C6EF}"/>
              </a:ext>
            </a:extLst>
          </p:cNvPr>
          <p:cNvSpPr txBox="1"/>
          <p:nvPr/>
        </p:nvSpPr>
        <p:spPr>
          <a:xfrm>
            <a:off x="5500629" y="28368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IL" sz="20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452E4E4E-4DD8-466F-AA9D-61BD59C8D349}"/>
              </a:ext>
            </a:extLst>
          </p:cNvPr>
          <p:cNvSpPr txBox="1"/>
          <p:nvPr/>
        </p:nvSpPr>
        <p:spPr>
          <a:xfrm>
            <a:off x="7336972" y="28236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45B0A582-20B2-477F-B879-C5DA0EC4401D}"/>
              </a:ext>
            </a:extLst>
          </p:cNvPr>
          <p:cNvSpPr txBox="1"/>
          <p:nvPr/>
        </p:nvSpPr>
        <p:spPr>
          <a:xfrm>
            <a:off x="6253445" y="28103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</a:t>
            </a:r>
            <a:endParaRPr lang="en-IL" sz="2000" dirty="0"/>
          </a:p>
        </p:txBody>
      </p:sp>
      <p:sp>
        <p:nvSpPr>
          <p:cNvPr id="222" name="Oval 12">
            <a:extLst>
              <a:ext uri="{FF2B5EF4-FFF2-40B4-BE49-F238E27FC236}">
                <a16:creationId xmlns:a16="http://schemas.microsoft.com/office/drawing/2014/main" id="{DF9C07FF-46C8-49F1-86A7-82FC2BA981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36261" y="3703964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C7E076E6-4AFA-4450-A1C1-93F9A5003CB9}"/>
              </a:ext>
            </a:extLst>
          </p:cNvPr>
          <p:cNvSpPr txBox="1"/>
          <p:nvPr/>
        </p:nvSpPr>
        <p:spPr>
          <a:xfrm>
            <a:off x="6279957" y="357112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224" name="Oval 12">
            <a:extLst>
              <a:ext uri="{FF2B5EF4-FFF2-40B4-BE49-F238E27FC236}">
                <a16:creationId xmlns:a16="http://schemas.microsoft.com/office/drawing/2014/main" id="{FFA13620-72D9-4D29-8F67-BE1F77A599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6457" y="3687743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765D6A2E-58EE-49FF-80D6-238D3253E1C8}"/>
              </a:ext>
            </a:extLst>
          </p:cNvPr>
          <p:cNvSpPr txBox="1"/>
          <p:nvPr/>
        </p:nvSpPr>
        <p:spPr>
          <a:xfrm>
            <a:off x="7180178" y="3598535"/>
            <a:ext cx="40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226" name="Oval 12">
            <a:extLst>
              <a:ext uri="{FF2B5EF4-FFF2-40B4-BE49-F238E27FC236}">
                <a16:creationId xmlns:a16="http://schemas.microsoft.com/office/drawing/2014/main" id="{3639E49A-4D43-43DC-A88C-244760F7A6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6891" y="4434669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27" name="Oval 12">
            <a:extLst>
              <a:ext uri="{FF2B5EF4-FFF2-40B4-BE49-F238E27FC236}">
                <a16:creationId xmlns:a16="http://schemas.microsoft.com/office/drawing/2014/main" id="{E4FBE5C1-CBF6-46E7-ABFF-7FC423DB37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7843" y="4458158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AF2AA0D-9933-4272-BE27-756910F4C877}"/>
              </a:ext>
            </a:extLst>
          </p:cNvPr>
          <p:cNvSpPr txBox="1"/>
          <p:nvPr/>
        </p:nvSpPr>
        <p:spPr>
          <a:xfrm>
            <a:off x="5524373" y="4620079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28930165-B37A-4014-89C3-E4F66FBA6EC7}"/>
              </a:ext>
            </a:extLst>
          </p:cNvPr>
          <p:cNvSpPr txBox="1"/>
          <p:nvPr/>
        </p:nvSpPr>
        <p:spPr>
          <a:xfrm>
            <a:off x="6570083" y="4613915"/>
            <a:ext cx="419313" cy="41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147A126F-1A46-4514-B859-1F71012BB0B1}"/>
              </a:ext>
            </a:extLst>
          </p:cNvPr>
          <p:cNvSpPr txBox="1"/>
          <p:nvPr/>
        </p:nvSpPr>
        <p:spPr>
          <a:xfrm>
            <a:off x="6074898" y="4630333"/>
            <a:ext cx="386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231" name="Oval 12">
            <a:extLst>
              <a:ext uri="{FF2B5EF4-FFF2-40B4-BE49-F238E27FC236}">
                <a16:creationId xmlns:a16="http://schemas.microsoft.com/office/drawing/2014/main" id="{F2E81730-A25E-4EEE-800C-6D7302EAD9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66106" y="4458158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6C12D8B2-DDC7-4862-B45F-77551D6E1B9A}"/>
              </a:ext>
            </a:extLst>
          </p:cNvPr>
          <p:cNvSpPr txBox="1"/>
          <p:nvPr/>
        </p:nvSpPr>
        <p:spPr>
          <a:xfrm>
            <a:off x="7049489" y="460046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endParaRPr lang="en-IL" sz="2000" dirty="0"/>
          </a:p>
        </p:txBody>
      </p:sp>
      <p:sp>
        <p:nvSpPr>
          <p:cNvPr id="233" name="Oval 12">
            <a:extLst>
              <a:ext uri="{FF2B5EF4-FFF2-40B4-BE49-F238E27FC236}">
                <a16:creationId xmlns:a16="http://schemas.microsoft.com/office/drawing/2014/main" id="{AF7A4B98-C39F-4B26-9A23-CBCFA422A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5524" y="3658483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0D11EF8-EF14-4EDC-94C0-9C9B0AECCB43}"/>
              </a:ext>
            </a:extLst>
          </p:cNvPr>
          <p:cNvSpPr txBox="1"/>
          <p:nvPr/>
        </p:nvSpPr>
        <p:spPr>
          <a:xfrm>
            <a:off x="5303513" y="384322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235" name="Oval 12">
            <a:extLst>
              <a:ext uri="{FF2B5EF4-FFF2-40B4-BE49-F238E27FC236}">
                <a16:creationId xmlns:a16="http://schemas.microsoft.com/office/drawing/2014/main" id="{74D7F30A-14B7-4A42-A203-A81904585A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63857" y="3687743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E75C1EBD-B111-4FCB-85D0-6361D051870F}"/>
              </a:ext>
            </a:extLst>
          </p:cNvPr>
          <p:cNvSpPr txBox="1"/>
          <p:nvPr/>
        </p:nvSpPr>
        <p:spPr>
          <a:xfrm>
            <a:off x="4766964" y="388606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237" name="Oval 12">
            <a:extLst>
              <a:ext uri="{FF2B5EF4-FFF2-40B4-BE49-F238E27FC236}">
                <a16:creationId xmlns:a16="http://schemas.microsoft.com/office/drawing/2014/main" id="{1477B815-3F58-49B8-B7CD-EF5DECC4C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52361" y="3638520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001B27A0-176C-4C5E-AEC4-B89EAFA91EBA}"/>
              </a:ext>
            </a:extLst>
          </p:cNvPr>
          <p:cNvSpPr txBox="1"/>
          <p:nvPr/>
        </p:nvSpPr>
        <p:spPr>
          <a:xfrm>
            <a:off x="4131974" y="385321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IL" sz="2000" dirty="0"/>
          </a:p>
        </p:txBody>
      </p:sp>
      <p:sp>
        <p:nvSpPr>
          <p:cNvPr id="239" name="Oval 12">
            <a:extLst>
              <a:ext uri="{FF2B5EF4-FFF2-40B4-BE49-F238E27FC236}">
                <a16:creationId xmlns:a16="http://schemas.microsoft.com/office/drawing/2014/main" id="{2F291936-3B22-49BB-A442-5A49E9193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1022" y="1479351"/>
            <a:ext cx="211137" cy="211137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0" name="Oval 12">
            <a:extLst>
              <a:ext uri="{FF2B5EF4-FFF2-40B4-BE49-F238E27FC236}">
                <a16:creationId xmlns:a16="http://schemas.microsoft.com/office/drawing/2014/main" id="{AE474007-8B21-4780-885A-8FD8C004A4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9773" y="223525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41" name="Oval 12">
            <a:extLst>
              <a:ext uri="{FF2B5EF4-FFF2-40B4-BE49-F238E27FC236}">
                <a16:creationId xmlns:a16="http://schemas.microsoft.com/office/drawing/2014/main" id="{989CAABA-3F45-4BDD-90B5-5AE7E6823A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3848" y="2228100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42" name="Oval 12">
            <a:extLst>
              <a:ext uri="{FF2B5EF4-FFF2-40B4-BE49-F238E27FC236}">
                <a16:creationId xmlns:a16="http://schemas.microsoft.com/office/drawing/2014/main" id="{7751A035-D2C9-4404-BCA1-DD77E8CC96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08593" y="2225411"/>
            <a:ext cx="211137" cy="211137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43" name="Oval 12">
            <a:extLst>
              <a:ext uri="{FF2B5EF4-FFF2-40B4-BE49-F238E27FC236}">
                <a16:creationId xmlns:a16="http://schemas.microsoft.com/office/drawing/2014/main" id="{80D85941-F6FD-4FF5-858D-5292D5858B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5798" y="2952358"/>
            <a:ext cx="211137" cy="2111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4" name="Oval 12">
            <a:extLst>
              <a:ext uri="{FF2B5EF4-FFF2-40B4-BE49-F238E27FC236}">
                <a16:creationId xmlns:a16="http://schemas.microsoft.com/office/drawing/2014/main" id="{00137161-BAF9-4A82-ACA5-314EAD9EEF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81787" y="2953236"/>
            <a:ext cx="211137" cy="211137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5" name="Oval 12">
            <a:extLst>
              <a:ext uri="{FF2B5EF4-FFF2-40B4-BE49-F238E27FC236}">
                <a16:creationId xmlns:a16="http://schemas.microsoft.com/office/drawing/2014/main" id="{9E535697-5F0F-4CD0-9D79-EB9A78EAA1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14655" y="2911897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6" name="Oval 12">
            <a:extLst>
              <a:ext uri="{FF2B5EF4-FFF2-40B4-BE49-F238E27FC236}">
                <a16:creationId xmlns:a16="http://schemas.microsoft.com/office/drawing/2014/main" id="{1F75D02E-833A-43F7-BA3F-D35A72926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64461" y="2948641"/>
            <a:ext cx="211137" cy="2111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7" name="Oval 12">
            <a:extLst>
              <a:ext uri="{FF2B5EF4-FFF2-40B4-BE49-F238E27FC236}">
                <a16:creationId xmlns:a16="http://schemas.microsoft.com/office/drawing/2014/main" id="{68CE5CF3-7A81-4696-ABB5-B48F5B9FC3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37009" y="3699067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8" name="Oval 12">
            <a:extLst>
              <a:ext uri="{FF2B5EF4-FFF2-40B4-BE49-F238E27FC236}">
                <a16:creationId xmlns:a16="http://schemas.microsoft.com/office/drawing/2014/main" id="{19085194-EC54-4B20-9419-629C114C14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689" y="3704994"/>
            <a:ext cx="211137" cy="2111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49" name="Oval 12">
            <a:extLst>
              <a:ext uri="{FF2B5EF4-FFF2-40B4-BE49-F238E27FC236}">
                <a16:creationId xmlns:a16="http://schemas.microsoft.com/office/drawing/2014/main" id="{39C5AAF0-F053-4932-A584-5747068471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3797" y="4434669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0" name="Oval 12">
            <a:extLst>
              <a:ext uri="{FF2B5EF4-FFF2-40B4-BE49-F238E27FC236}">
                <a16:creationId xmlns:a16="http://schemas.microsoft.com/office/drawing/2014/main" id="{00EE3ACE-8362-4F66-A4F3-0D36128878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5289" y="4459450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1" name="Oval 12">
            <a:extLst>
              <a:ext uri="{FF2B5EF4-FFF2-40B4-BE49-F238E27FC236}">
                <a16:creationId xmlns:a16="http://schemas.microsoft.com/office/drawing/2014/main" id="{5BD4CE03-9B78-4714-A2D2-6CDD78E0E3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7846" y="4460693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2" name="Oval 12">
            <a:extLst>
              <a:ext uri="{FF2B5EF4-FFF2-40B4-BE49-F238E27FC236}">
                <a16:creationId xmlns:a16="http://schemas.microsoft.com/office/drawing/2014/main" id="{1958BC67-7783-4491-AC8A-421EDF6E24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64011" y="4465185"/>
            <a:ext cx="211137" cy="2111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3" name="Oval 12">
            <a:extLst>
              <a:ext uri="{FF2B5EF4-FFF2-40B4-BE49-F238E27FC236}">
                <a16:creationId xmlns:a16="http://schemas.microsoft.com/office/drawing/2014/main" id="{B439236A-3027-4619-A0EB-60BF982A5F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50756" y="3634602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4" name="Oval 12">
            <a:extLst>
              <a:ext uri="{FF2B5EF4-FFF2-40B4-BE49-F238E27FC236}">
                <a16:creationId xmlns:a16="http://schemas.microsoft.com/office/drawing/2014/main" id="{48EDC7F0-7FDC-42D9-A2B0-7662606AFC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49781" y="368742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5" name="Oval 12">
            <a:extLst>
              <a:ext uri="{FF2B5EF4-FFF2-40B4-BE49-F238E27FC236}">
                <a16:creationId xmlns:a16="http://schemas.microsoft.com/office/drawing/2014/main" id="{D1A95C15-0308-4238-8BA6-CFBF6891D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5524" y="3671271"/>
            <a:ext cx="211137" cy="21113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058A5E2-1104-4664-8B31-27DE4DE83B1E}"/>
              </a:ext>
            </a:extLst>
          </p:cNvPr>
          <p:cNvSpPr txBox="1"/>
          <p:nvPr/>
        </p:nvSpPr>
        <p:spPr>
          <a:xfrm>
            <a:off x="7440811" y="2142638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Cancel 5</a:t>
            </a:r>
            <a:endParaRPr lang="en-IL" sz="2400" dirty="0"/>
          </a:p>
        </p:txBody>
      </p:sp>
      <p:sp>
        <p:nvSpPr>
          <p:cNvPr id="257" name="Arrow: Right 256">
            <a:extLst>
              <a:ext uri="{FF2B5EF4-FFF2-40B4-BE49-F238E27FC236}">
                <a16:creationId xmlns:a16="http://schemas.microsoft.com/office/drawing/2014/main" id="{CB78E220-6148-4F49-B49F-8DBFBA5B53C2}"/>
              </a:ext>
            </a:extLst>
          </p:cNvPr>
          <p:cNvSpPr/>
          <p:nvPr/>
        </p:nvSpPr>
        <p:spPr>
          <a:xfrm>
            <a:off x="7911095" y="2669581"/>
            <a:ext cx="67726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69E3BCA5-7C49-4FC9-BF9E-91FE849E5631}"/>
              </a:ext>
            </a:extLst>
          </p:cNvPr>
          <p:cNvSpPr txBox="1"/>
          <p:nvPr/>
        </p:nvSpPr>
        <p:spPr>
          <a:xfrm>
            <a:off x="3655194" y="1926864"/>
            <a:ext cx="937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Shift-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Down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3521087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234462" y="87312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Coloring Unoriented Trees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/>
              <p:nvPr/>
            </p:nvSpPr>
            <p:spPr>
              <a:xfrm flipH="1">
                <a:off x="282087" y="2333403"/>
                <a:ext cx="11858976" cy="13302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Linial ‘92: </a:t>
                </a:r>
                <a:r>
                  <a:rPr lang="en-US" sz="2800" dirty="0"/>
                  <a:t>Coloring a balanced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800" dirty="0"/>
                  <a:t>-regular unoriented tree with less than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rad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800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sz="2800" dirty="0"/>
                  <a:t>colors requires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𝛀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800" b="1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800" b="1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800" b="1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func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800" b="1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800" b="1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rounds.</a:t>
                </a:r>
                <a:endParaRPr lang="en-IL" sz="2800" b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2087" y="2333403"/>
                <a:ext cx="11858976" cy="1330236"/>
              </a:xfrm>
              <a:prstGeom prst="rect">
                <a:avLst/>
              </a:prstGeom>
              <a:blipFill>
                <a:blip r:embed="rId2"/>
                <a:stretch>
                  <a:fillRect l="-1028" t="-1376" b="-45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511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C2560F-AF7F-4C30-B7BA-58B1D2E6D81A}"/>
              </a:ext>
            </a:extLst>
          </p:cNvPr>
          <p:cNvSpPr txBox="1">
            <a:spLocks/>
          </p:cNvSpPr>
          <p:nvPr/>
        </p:nvSpPr>
        <p:spPr>
          <a:xfrm>
            <a:off x="234462" y="87312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Many Variants of Vertex Coloring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/>
              <p:nvPr/>
            </p:nvSpPr>
            <p:spPr>
              <a:xfrm flipH="1">
                <a:off x="131387" y="1204691"/>
                <a:ext cx="11858976" cy="95410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C</a:t>
                </a:r>
                <a:r>
                  <a:rPr lang="en-US" sz="28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</a:t>
                </a:r>
                <a:r>
                  <a:rPr lang="en-US" sz="2800" dirty="0">
                    <a:solidFill>
                      <a:srgbClr val="FF0000"/>
                    </a:solidFill>
                  </a:rPr>
                  <a:t>l</a:t>
                </a:r>
                <a:r>
                  <a:rPr lang="en-US" sz="2800" dirty="0">
                    <a:solidFill>
                      <a:srgbClr val="00B050"/>
                    </a:solidFill>
                  </a:rPr>
                  <a:t>o</a:t>
                </a:r>
                <a:r>
                  <a:rPr lang="en-US" sz="2800" dirty="0">
                    <a:solidFill>
                      <a:srgbClr val="7030A0"/>
                    </a:solidFill>
                  </a:rPr>
                  <a:t>r</a:t>
                </a:r>
                <a:r>
                  <a:rPr lang="en-US" sz="2800" dirty="0"/>
                  <a:t>i</a:t>
                </a:r>
                <a:r>
                  <a:rPr lang="en-US" sz="2800" dirty="0">
                    <a:solidFill>
                      <a:schemeClr val="accent2">
                        <a:lumMod val="75000"/>
                      </a:schemeClr>
                    </a:solidFill>
                  </a:rPr>
                  <a:t>n</a:t>
                </a:r>
                <a:r>
                  <a:rPr lang="en-US" sz="2800" dirty="0"/>
                  <a:t>g: </a:t>
                </a:r>
              </a:p>
              <a:p>
                <a:r>
                  <a:rPr lang="en-US" sz="2800" b="1" dirty="0"/>
                  <a:t>Goal: </a:t>
                </a:r>
                <a:r>
                  <a:rPr lang="en-US" sz="2800" dirty="0"/>
                  <a:t>Each 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800" b="1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IL" sz="28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AA3F92-7B3E-4ADD-AD56-CBC37D9BC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1387" y="1204691"/>
                <a:ext cx="11858976" cy="954107"/>
              </a:xfrm>
              <a:prstGeom prst="rect">
                <a:avLst/>
              </a:prstGeom>
              <a:blipFill>
                <a:blip r:embed="rId2"/>
                <a:stretch>
                  <a:fillRect l="-1080" t="-6410" b="-1794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4FD004-90C2-400C-A7DD-03AB0B572EA7}"/>
                  </a:ext>
                </a:extLst>
              </p:cNvPr>
              <p:cNvSpPr txBox="1"/>
              <p:nvPr/>
            </p:nvSpPr>
            <p:spPr>
              <a:xfrm flipH="1">
                <a:off x="131387" y="2378778"/>
                <a:ext cx="11858976" cy="138499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b="1" dirty="0"/>
                  <a:t>List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-</a:t>
                </a:r>
                <a:r>
                  <a:rPr lang="en-US" sz="2800" dirty="0"/>
                  <a:t>C</a:t>
                </a:r>
                <a:r>
                  <a:rPr lang="en-US" sz="28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</a:t>
                </a:r>
                <a:r>
                  <a:rPr lang="en-US" sz="2800" dirty="0">
                    <a:solidFill>
                      <a:srgbClr val="FF0000"/>
                    </a:solidFill>
                  </a:rPr>
                  <a:t>l</a:t>
                </a:r>
                <a:r>
                  <a:rPr lang="en-US" sz="2800" dirty="0">
                    <a:solidFill>
                      <a:srgbClr val="00B050"/>
                    </a:solidFill>
                  </a:rPr>
                  <a:t>o</a:t>
                </a:r>
                <a:r>
                  <a:rPr lang="en-US" sz="2800" dirty="0">
                    <a:solidFill>
                      <a:srgbClr val="7030A0"/>
                    </a:solidFill>
                  </a:rPr>
                  <a:t>r</a:t>
                </a:r>
                <a:r>
                  <a:rPr lang="en-US" sz="2800" dirty="0"/>
                  <a:t>i</a:t>
                </a:r>
                <a:r>
                  <a:rPr lang="en-US" sz="2800" dirty="0">
                    <a:solidFill>
                      <a:schemeClr val="accent2">
                        <a:lumMod val="75000"/>
                      </a:schemeClr>
                    </a:solidFill>
                  </a:rPr>
                  <a:t>n</a:t>
                </a:r>
                <a:r>
                  <a:rPr lang="en-US" sz="2800" dirty="0"/>
                  <a:t>g: </a:t>
                </a:r>
              </a:p>
              <a:p>
                <a:r>
                  <a:rPr lang="en-US" sz="2800" dirty="0"/>
                  <a:t>Each 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/>
                  <a:t> has a palette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𝒑𝒂𝒍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of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800" dirty="0"/>
                  <a:t> colors chosen from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𝒑𝒐𝒍𝒚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sz="2800" b="1" dirty="0">
                  <a:solidFill>
                    <a:srgbClr val="7030A0"/>
                  </a:solidFill>
                </a:endParaRPr>
              </a:p>
              <a:p>
                <a:r>
                  <a:rPr lang="en-US" sz="2800" b="1" dirty="0"/>
                  <a:t>Goal: </a:t>
                </a:r>
                <a:r>
                  <a:rPr lang="en-US" sz="2800" dirty="0"/>
                  <a:t>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𝒑𝒂𝒍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L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4FD004-90C2-400C-A7DD-03AB0B572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1387" y="2378778"/>
                <a:ext cx="11858976" cy="1384995"/>
              </a:xfrm>
              <a:prstGeom prst="rect">
                <a:avLst/>
              </a:prstGeom>
              <a:blipFill>
                <a:blip r:embed="rId3"/>
                <a:stretch>
                  <a:fillRect l="-1080" t="-3965" b="-1189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A18514-1FF9-4566-AFF0-BB0ECD93EB07}"/>
                  </a:ext>
                </a:extLst>
              </p:cNvPr>
              <p:cNvSpPr txBox="1"/>
              <p:nvPr/>
            </p:nvSpPr>
            <p:spPr>
              <a:xfrm flipH="1">
                <a:off x="131387" y="4517617"/>
                <a:ext cx="11858976" cy="95410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𝐝𝐞𝐠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800" dirty="0"/>
                  <a:t>C</a:t>
                </a:r>
                <a:r>
                  <a:rPr lang="en-US" sz="28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</a:t>
                </a:r>
                <a:r>
                  <a:rPr lang="en-US" sz="2800" dirty="0">
                    <a:solidFill>
                      <a:srgbClr val="FF0000"/>
                    </a:solidFill>
                  </a:rPr>
                  <a:t>l</a:t>
                </a:r>
                <a:r>
                  <a:rPr lang="en-US" sz="2800" dirty="0">
                    <a:solidFill>
                      <a:srgbClr val="00B050"/>
                    </a:solidFill>
                  </a:rPr>
                  <a:t>o</a:t>
                </a:r>
                <a:r>
                  <a:rPr lang="en-US" sz="2800" dirty="0">
                    <a:solidFill>
                      <a:srgbClr val="7030A0"/>
                    </a:solidFill>
                  </a:rPr>
                  <a:t>r</a:t>
                </a:r>
                <a:r>
                  <a:rPr lang="en-US" sz="2800" dirty="0"/>
                  <a:t>i</a:t>
                </a:r>
                <a:r>
                  <a:rPr lang="en-US" sz="2800" dirty="0">
                    <a:solidFill>
                      <a:schemeClr val="accent2">
                        <a:lumMod val="75000"/>
                      </a:schemeClr>
                    </a:solidFill>
                  </a:rPr>
                  <a:t>n</a:t>
                </a:r>
                <a:r>
                  <a:rPr lang="en-US" sz="2800" dirty="0"/>
                  <a:t>g: </a:t>
                </a:r>
              </a:p>
              <a:p>
                <a:r>
                  <a:rPr lang="en-US" sz="2800" b="1" dirty="0"/>
                  <a:t>Goal: </a:t>
                </a:r>
                <a:r>
                  <a:rPr lang="en-US" sz="2800" dirty="0"/>
                  <a:t>Each 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800" b="1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𝐝𝐞𝐠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𝐯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IL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A18514-1FF9-4566-AFF0-BB0ECD93E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1387" y="4517617"/>
                <a:ext cx="11858976" cy="954107"/>
              </a:xfrm>
              <a:prstGeom prst="rect">
                <a:avLst/>
              </a:prstGeom>
              <a:blipFill>
                <a:blip r:embed="rId4"/>
                <a:stretch>
                  <a:fillRect l="-1080" t="-5732" b="-1719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949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>
                <a:extLst>
                  <a:ext uri="{FF2B5EF4-FFF2-40B4-BE49-F238E27FC236}">
                    <a16:creationId xmlns:a16="http://schemas.microsoft.com/office/drawing/2014/main" id="{71A9FC9D-6343-4A81-A686-6082FD95AC28}"/>
                  </a:ext>
                </a:extLst>
              </p:cNvPr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118965" y="345025"/>
                <a:ext cx="11041062" cy="695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Coloring: State-of-the-Art</a:t>
                </a:r>
              </a:p>
            </p:txBody>
          </p:sp>
        </mc:Choice>
        <mc:Fallback xmlns="">
          <p:sp>
            <p:nvSpPr>
              <p:cNvPr id="4" name="Title 3">
                <a:extLst>
                  <a:ext uri="{FF2B5EF4-FFF2-40B4-BE49-F238E27FC236}">
                    <a16:creationId xmlns:a16="http://schemas.microsoft.com/office/drawing/2014/main" id="{71A9FC9D-6343-4A81-A686-6082FD95AC28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8965" y="345025"/>
                <a:ext cx="11041062" cy="695325"/>
              </a:xfrm>
              <a:prstGeom prst="rect">
                <a:avLst/>
              </a:prstGeom>
              <a:blipFill>
                <a:blip r:embed="rId2"/>
                <a:stretch>
                  <a:fillRect t="-28070" b="-421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DA7DBF-AB60-4AC9-A939-FAB0EEA7FF31}"/>
                  </a:ext>
                </a:extLst>
              </p:cNvPr>
              <p:cNvSpPr txBox="1"/>
              <p:nvPr/>
            </p:nvSpPr>
            <p:spPr>
              <a:xfrm>
                <a:off x="164442" y="1359875"/>
                <a:ext cx="11344003" cy="2462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</a:rPr>
                  <a:t>Randomized complexity [Chung, Li, Pettie 2018]: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func>
                          <m:func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/>
                  <a:t>rounds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</a:rPr>
                  <a:t>Deterministic complexity [</a:t>
                </a:r>
                <a:r>
                  <a:rPr lang="en-US" sz="2800" dirty="0" err="1">
                    <a:solidFill>
                      <a:srgbClr val="002060"/>
                    </a:solidFill>
                  </a:rPr>
                  <a:t>Ghaffari</a:t>
                </a:r>
                <a:r>
                  <a:rPr lang="en-US" sz="2800" dirty="0">
                    <a:solidFill>
                      <a:srgbClr val="002060"/>
                    </a:solidFill>
                  </a:rPr>
                  <a:t> and Kuhn, 2021]: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/>
                  <a:t>rounds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</a:rPr>
                  <a:t>Lower bounds: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rounds (by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Linial</a:t>
                </a:r>
                <a:r>
                  <a:rPr lang="en-US" sz="2800" dirty="0">
                    <a:solidFill>
                      <a:schemeClr val="tx1"/>
                    </a:solidFill>
                  </a:rPr>
                  <a:t> 1989)!</a:t>
                </a:r>
              </a:p>
              <a:p>
                <a:endParaRPr lang="en-IL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DA7DBF-AB60-4AC9-A939-FAB0EEA7F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42" y="1359875"/>
                <a:ext cx="11344003" cy="2462213"/>
              </a:xfrm>
              <a:prstGeom prst="rect">
                <a:avLst/>
              </a:prstGeom>
              <a:blipFill>
                <a:blip r:embed="rId3"/>
                <a:stretch>
                  <a:fillRect l="-112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D6C128-BDD5-432F-B2B0-EC4D756EC100}"/>
                  </a:ext>
                </a:extLst>
              </p:cNvPr>
              <p:cNvSpPr txBox="1"/>
              <p:nvPr/>
            </p:nvSpPr>
            <p:spPr>
              <a:xfrm>
                <a:off x="164442" y="3901984"/>
                <a:ext cx="9560502" cy="992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accent2">
                        <a:lumMod val="75000"/>
                      </a:schemeClr>
                    </a:solidFill>
                  </a:rPr>
                  <a:t>Some good news: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𝝐</m:t>
                        </m:r>
                      </m:e>
                    </m:d>
                    <m:r>
                      <a:rPr lang="en-US" sz="2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𝚫</m:t>
                    </m:r>
                  </m:oMath>
                </a14:m>
                <a:r>
                  <a:rPr lang="en-US" sz="2800" dirty="0"/>
                  <a:t> coloring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𝝐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rounds (using randomization)</a:t>
                </a:r>
                <a:endParaRPr lang="en-IL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D6C128-BDD5-432F-B2B0-EC4D756EC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42" y="3901984"/>
                <a:ext cx="9560502" cy="992772"/>
              </a:xfrm>
              <a:prstGeom prst="rect">
                <a:avLst/>
              </a:prstGeom>
              <a:blipFill>
                <a:blip r:embed="rId4"/>
                <a:stretch>
                  <a:fillRect l="-1339" t="-5521" b="-1288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69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6667" y="1252360"/>
            <a:ext cx="8794680" cy="573179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1800" y="53339"/>
            <a:ext cx="11041295" cy="6951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The LOCAL Model </a:t>
            </a:r>
          </a:p>
        </p:txBody>
      </p:sp>
      <p:sp>
        <p:nvSpPr>
          <p:cNvPr id="233" name="Freeform 232"/>
          <p:cNvSpPr/>
          <p:nvPr/>
        </p:nvSpPr>
        <p:spPr>
          <a:xfrm>
            <a:off x="1589442" y="1429695"/>
            <a:ext cx="5101962" cy="3861619"/>
          </a:xfrm>
          <a:custGeom>
            <a:avLst/>
            <a:gdLst>
              <a:gd name="connsiteX0" fmla="*/ 2485907 w 5747643"/>
              <a:gd name="connsiteY0" fmla="*/ 25905 h 4283949"/>
              <a:gd name="connsiteX1" fmla="*/ 3421823 w 5747643"/>
              <a:gd name="connsiteY1" fmla="*/ 15147 h 4283949"/>
              <a:gd name="connsiteX2" fmla="*/ 4325465 w 5747643"/>
              <a:gd name="connsiteY2" fmla="*/ 219543 h 4283949"/>
              <a:gd name="connsiteX3" fmla="*/ 4970924 w 5747643"/>
              <a:gd name="connsiteY3" fmla="*/ 445453 h 4283949"/>
              <a:gd name="connsiteX4" fmla="*/ 5562594 w 5747643"/>
              <a:gd name="connsiteY4" fmla="*/ 746667 h 4283949"/>
              <a:gd name="connsiteX5" fmla="*/ 5691686 w 5747643"/>
              <a:gd name="connsiteY5" fmla="*/ 1004851 h 4283949"/>
              <a:gd name="connsiteX6" fmla="*/ 5734717 w 5747643"/>
              <a:gd name="connsiteY6" fmla="*/ 1639552 h 4283949"/>
              <a:gd name="connsiteX7" fmla="*/ 5734717 w 5747643"/>
              <a:gd name="connsiteY7" fmla="*/ 2629256 h 4283949"/>
              <a:gd name="connsiteX8" fmla="*/ 5584110 w 5747643"/>
              <a:gd name="connsiteY8" fmla="*/ 3124107 h 4283949"/>
              <a:gd name="connsiteX9" fmla="*/ 5078500 w 5747643"/>
              <a:gd name="connsiteY9" fmla="*/ 3855627 h 4283949"/>
              <a:gd name="connsiteX10" fmla="*/ 4207131 w 5747643"/>
              <a:gd name="connsiteY10" fmla="*/ 4221387 h 4283949"/>
              <a:gd name="connsiteX11" fmla="*/ 2905455 w 5747643"/>
              <a:gd name="connsiteY11" fmla="*/ 4275176 h 4283949"/>
              <a:gd name="connsiteX12" fmla="*/ 1689841 w 5747643"/>
              <a:gd name="connsiteY12" fmla="*/ 4124568 h 4283949"/>
              <a:gd name="connsiteX13" fmla="*/ 710895 w 5747643"/>
              <a:gd name="connsiteY13" fmla="*/ 3855627 h 4283949"/>
              <a:gd name="connsiteX14" fmla="*/ 86952 w 5747643"/>
              <a:gd name="connsiteY14" fmla="*/ 2715317 h 4283949"/>
              <a:gd name="connsiteX15" fmla="*/ 86952 w 5747643"/>
              <a:gd name="connsiteY15" fmla="*/ 1747128 h 4283949"/>
              <a:gd name="connsiteX16" fmla="*/ 850745 w 5747643"/>
              <a:gd name="connsiteY16" fmla="*/ 682121 h 4283949"/>
              <a:gd name="connsiteX17" fmla="*/ 1851206 w 5747643"/>
              <a:gd name="connsiteY17" fmla="*/ 111966 h 4283949"/>
              <a:gd name="connsiteX18" fmla="*/ 2485907 w 5747643"/>
              <a:gd name="connsiteY18" fmla="*/ 25905 h 4283949"/>
              <a:gd name="connsiteX0" fmla="*/ 2485907 w 5747643"/>
              <a:gd name="connsiteY0" fmla="*/ 25905 h 4283949"/>
              <a:gd name="connsiteX1" fmla="*/ 3421823 w 5747643"/>
              <a:gd name="connsiteY1" fmla="*/ 15147 h 4283949"/>
              <a:gd name="connsiteX2" fmla="*/ 4325465 w 5747643"/>
              <a:gd name="connsiteY2" fmla="*/ 219543 h 4283949"/>
              <a:gd name="connsiteX3" fmla="*/ 4970924 w 5747643"/>
              <a:gd name="connsiteY3" fmla="*/ 445453 h 4283949"/>
              <a:gd name="connsiteX4" fmla="*/ 5444260 w 5747643"/>
              <a:gd name="connsiteY4" fmla="*/ 660606 h 4283949"/>
              <a:gd name="connsiteX5" fmla="*/ 5691686 w 5747643"/>
              <a:gd name="connsiteY5" fmla="*/ 1004851 h 4283949"/>
              <a:gd name="connsiteX6" fmla="*/ 5734717 w 5747643"/>
              <a:gd name="connsiteY6" fmla="*/ 1639552 h 4283949"/>
              <a:gd name="connsiteX7" fmla="*/ 5734717 w 5747643"/>
              <a:gd name="connsiteY7" fmla="*/ 2629256 h 4283949"/>
              <a:gd name="connsiteX8" fmla="*/ 5584110 w 5747643"/>
              <a:gd name="connsiteY8" fmla="*/ 3124107 h 4283949"/>
              <a:gd name="connsiteX9" fmla="*/ 5078500 w 5747643"/>
              <a:gd name="connsiteY9" fmla="*/ 3855627 h 4283949"/>
              <a:gd name="connsiteX10" fmla="*/ 4207131 w 5747643"/>
              <a:gd name="connsiteY10" fmla="*/ 4221387 h 4283949"/>
              <a:gd name="connsiteX11" fmla="*/ 2905455 w 5747643"/>
              <a:gd name="connsiteY11" fmla="*/ 4275176 h 4283949"/>
              <a:gd name="connsiteX12" fmla="*/ 1689841 w 5747643"/>
              <a:gd name="connsiteY12" fmla="*/ 4124568 h 4283949"/>
              <a:gd name="connsiteX13" fmla="*/ 710895 w 5747643"/>
              <a:gd name="connsiteY13" fmla="*/ 3855627 h 4283949"/>
              <a:gd name="connsiteX14" fmla="*/ 86952 w 5747643"/>
              <a:gd name="connsiteY14" fmla="*/ 2715317 h 4283949"/>
              <a:gd name="connsiteX15" fmla="*/ 86952 w 5747643"/>
              <a:gd name="connsiteY15" fmla="*/ 1747128 h 4283949"/>
              <a:gd name="connsiteX16" fmla="*/ 850745 w 5747643"/>
              <a:gd name="connsiteY16" fmla="*/ 682121 h 4283949"/>
              <a:gd name="connsiteX17" fmla="*/ 1851206 w 5747643"/>
              <a:gd name="connsiteY17" fmla="*/ 111966 h 4283949"/>
              <a:gd name="connsiteX18" fmla="*/ 2485907 w 5747643"/>
              <a:gd name="connsiteY18" fmla="*/ 25905 h 4283949"/>
              <a:gd name="connsiteX0" fmla="*/ 2485907 w 5800186"/>
              <a:gd name="connsiteY0" fmla="*/ 25905 h 4283949"/>
              <a:gd name="connsiteX1" fmla="*/ 3421823 w 5800186"/>
              <a:gd name="connsiteY1" fmla="*/ 15147 h 4283949"/>
              <a:gd name="connsiteX2" fmla="*/ 4325465 w 5800186"/>
              <a:gd name="connsiteY2" fmla="*/ 219543 h 4283949"/>
              <a:gd name="connsiteX3" fmla="*/ 4970924 w 5800186"/>
              <a:gd name="connsiteY3" fmla="*/ 445453 h 4283949"/>
              <a:gd name="connsiteX4" fmla="*/ 5444260 w 5800186"/>
              <a:gd name="connsiteY4" fmla="*/ 660606 h 4283949"/>
              <a:gd name="connsiteX5" fmla="*/ 5691686 w 5800186"/>
              <a:gd name="connsiteY5" fmla="*/ 1004851 h 4283949"/>
              <a:gd name="connsiteX6" fmla="*/ 5799263 w 5800186"/>
              <a:gd name="connsiteY6" fmla="*/ 1639552 h 4283949"/>
              <a:gd name="connsiteX7" fmla="*/ 5734717 w 5800186"/>
              <a:gd name="connsiteY7" fmla="*/ 2629256 h 4283949"/>
              <a:gd name="connsiteX8" fmla="*/ 5584110 w 5800186"/>
              <a:gd name="connsiteY8" fmla="*/ 3124107 h 4283949"/>
              <a:gd name="connsiteX9" fmla="*/ 5078500 w 5800186"/>
              <a:gd name="connsiteY9" fmla="*/ 3855627 h 4283949"/>
              <a:gd name="connsiteX10" fmla="*/ 4207131 w 5800186"/>
              <a:gd name="connsiteY10" fmla="*/ 4221387 h 4283949"/>
              <a:gd name="connsiteX11" fmla="*/ 2905455 w 5800186"/>
              <a:gd name="connsiteY11" fmla="*/ 4275176 h 4283949"/>
              <a:gd name="connsiteX12" fmla="*/ 1689841 w 5800186"/>
              <a:gd name="connsiteY12" fmla="*/ 4124568 h 4283949"/>
              <a:gd name="connsiteX13" fmla="*/ 710895 w 5800186"/>
              <a:gd name="connsiteY13" fmla="*/ 3855627 h 4283949"/>
              <a:gd name="connsiteX14" fmla="*/ 86952 w 5800186"/>
              <a:gd name="connsiteY14" fmla="*/ 2715317 h 4283949"/>
              <a:gd name="connsiteX15" fmla="*/ 86952 w 5800186"/>
              <a:gd name="connsiteY15" fmla="*/ 1747128 h 4283949"/>
              <a:gd name="connsiteX16" fmla="*/ 850745 w 5800186"/>
              <a:gd name="connsiteY16" fmla="*/ 682121 h 4283949"/>
              <a:gd name="connsiteX17" fmla="*/ 1851206 w 5800186"/>
              <a:gd name="connsiteY17" fmla="*/ 111966 h 4283949"/>
              <a:gd name="connsiteX18" fmla="*/ 2485907 w 5800186"/>
              <a:gd name="connsiteY18" fmla="*/ 25905 h 4283949"/>
              <a:gd name="connsiteX0" fmla="*/ 2485907 w 5808224"/>
              <a:gd name="connsiteY0" fmla="*/ 25905 h 4283949"/>
              <a:gd name="connsiteX1" fmla="*/ 3421823 w 5808224"/>
              <a:gd name="connsiteY1" fmla="*/ 15147 h 4283949"/>
              <a:gd name="connsiteX2" fmla="*/ 4325465 w 5808224"/>
              <a:gd name="connsiteY2" fmla="*/ 219543 h 4283949"/>
              <a:gd name="connsiteX3" fmla="*/ 4970924 w 5808224"/>
              <a:gd name="connsiteY3" fmla="*/ 445453 h 4283949"/>
              <a:gd name="connsiteX4" fmla="*/ 5444260 w 5808224"/>
              <a:gd name="connsiteY4" fmla="*/ 660606 h 4283949"/>
              <a:gd name="connsiteX5" fmla="*/ 5691686 w 5808224"/>
              <a:gd name="connsiteY5" fmla="*/ 1004851 h 4283949"/>
              <a:gd name="connsiteX6" fmla="*/ 5799263 w 5808224"/>
              <a:gd name="connsiteY6" fmla="*/ 1639552 h 4283949"/>
              <a:gd name="connsiteX7" fmla="*/ 5777748 w 5808224"/>
              <a:gd name="connsiteY7" fmla="*/ 2543195 h 4283949"/>
              <a:gd name="connsiteX8" fmla="*/ 5584110 w 5808224"/>
              <a:gd name="connsiteY8" fmla="*/ 3124107 h 4283949"/>
              <a:gd name="connsiteX9" fmla="*/ 5078500 w 5808224"/>
              <a:gd name="connsiteY9" fmla="*/ 3855627 h 4283949"/>
              <a:gd name="connsiteX10" fmla="*/ 4207131 w 5808224"/>
              <a:gd name="connsiteY10" fmla="*/ 4221387 h 4283949"/>
              <a:gd name="connsiteX11" fmla="*/ 2905455 w 5808224"/>
              <a:gd name="connsiteY11" fmla="*/ 4275176 h 4283949"/>
              <a:gd name="connsiteX12" fmla="*/ 1689841 w 5808224"/>
              <a:gd name="connsiteY12" fmla="*/ 4124568 h 4283949"/>
              <a:gd name="connsiteX13" fmla="*/ 710895 w 5808224"/>
              <a:gd name="connsiteY13" fmla="*/ 3855627 h 4283949"/>
              <a:gd name="connsiteX14" fmla="*/ 86952 w 5808224"/>
              <a:gd name="connsiteY14" fmla="*/ 2715317 h 4283949"/>
              <a:gd name="connsiteX15" fmla="*/ 86952 w 5808224"/>
              <a:gd name="connsiteY15" fmla="*/ 1747128 h 4283949"/>
              <a:gd name="connsiteX16" fmla="*/ 850745 w 5808224"/>
              <a:gd name="connsiteY16" fmla="*/ 682121 h 4283949"/>
              <a:gd name="connsiteX17" fmla="*/ 1851206 w 5808224"/>
              <a:gd name="connsiteY17" fmla="*/ 111966 h 4283949"/>
              <a:gd name="connsiteX18" fmla="*/ 2485907 w 5808224"/>
              <a:gd name="connsiteY18" fmla="*/ 25905 h 4283949"/>
              <a:gd name="connsiteX0" fmla="*/ 2485272 w 5807589"/>
              <a:gd name="connsiteY0" fmla="*/ 25905 h 4283949"/>
              <a:gd name="connsiteX1" fmla="*/ 3421188 w 5807589"/>
              <a:gd name="connsiteY1" fmla="*/ 15147 h 4283949"/>
              <a:gd name="connsiteX2" fmla="*/ 4324830 w 5807589"/>
              <a:gd name="connsiteY2" fmla="*/ 219543 h 4283949"/>
              <a:gd name="connsiteX3" fmla="*/ 4970289 w 5807589"/>
              <a:gd name="connsiteY3" fmla="*/ 445453 h 4283949"/>
              <a:gd name="connsiteX4" fmla="*/ 5443625 w 5807589"/>
              <a:gd name="connsiteY4" fmla="*/ 660606 h 4283949"/>
              <a:gd name="connsiteX5" fmla="*/ 5691051 w 5807589"/>
              <a:gd name="connsiteY5" fmla="*/ 1004851 h 4283949"/>
              <a:gd name="connsiteX6" fmla="*/ 5798628 w 5807589"/>
              <a:gd name="connsiteY6" fmla="*/ 1639552 h 4283949"/>
              <a:gd name="connsiteX7" fmla="*/ 5777113 w 5807589"/>
              <a:gd name="connsiteY7" fmla="*/ 2543195 h 4283949"/>
              <a:gd name="connsiteX8" fmla="*/ 5583475 w 5807589"/>
              <a:gd name="connsiteY8" fmla="*/ 3124107 h 4283949"/>
              <a:gd name="connsiteX9" fmla="*/ 5077865 w 5807589"/>
              <a:gd name="connsiteY9" fmla="*/ 3855627 h 4283949"/>
              <a:gd name="connsiteX10" fmla="*/ 4206496 w 5807589"/>
              <a:gd name="connsiteY10" fmla="*/ 4221387 h 4283949"/>
              <a:gd name="connsiteX11" fmla="*/ 2904820 w 5807589"/>
              <a:gd name="connsiteY11" fmla="*/ 4275176 h 4283949"/>
              <a:gd name="connsiteX12" fmla="*/ 1689206 w 5807589"/>
              <a:gd name="connsiteY12" fmla="*/ 4124568 h 4283949"/>
              <a:gd name="connsiteX13" fmla="*/ 699502 w 5807589"/>
              <a:gd name="connsiteY13" fmla="*/ 3748050 h 4283949"/>
              <a:gd name="connsiteX14" fmla="*/ 86317 w 5807589"/>
              <a:gd name="connsiteY14" fmla="*/ 2715317 h 4283949"/>
              <a:gd name="connsiteX15" fmla="*/ 86317 w 5807589"/>
              <a:gd name="connsiteY15" fmla="*/ 1747128 h 4283949"/>
              <a:gd name="connsiteX16" fmla="*/ 850110 w 5807589"/>
              <a:gd name="connsiteY16" fmla="*/ 682121 h 4283949"/>
              <a:gd name="connsiteX17" fmla="*/ 1850571 w 5807589"/>
              <a:gd name="connsiteY17" fmla="*/ 111966 h 4283949"/>
              <a:gd name="connsiteX18" fmla="*/ 2485272 w 5807589"/>
              <a:gd name="connsiteY18" fmla="*/ 25905 h 4283949"/>
              <a:gd name="connsiteX0" fmla="*/ 2485272 w 5807589"/>
              <a:gd name="connsiteY0" fmla="*/ 25905 h 4281560"/>
              <a:gd name="connsiteX1" fmla="*/ 3421188 w 5807589"/>
              <a:gd name="connsiteY1" fmla="*/ 15147 h 4281560"/>
              <a:gd name="connsiteX2" fmla="*/ 4324830 w 5807589"/>
              <a:gd name="connsiteY2" fmla="*/ 219543 h 4281560"/>
              <a:gd name="connsiteX3" fmla="*/ 4970289 w 5807589"/>
              <a:gd name="connsiteY3" fmla="*/ 445453 h 4281560"/>
              <a:gd name="connsiteX4" fmla="*/ 5443625 w 5807589"/>
              <a:gd name="connsiteY4" fmla="*/ 660606 h 4281560"/>
              <a:gd name="connsiteX5" fmla="*/ 5691051 w 5807589"/>
              <a:gd name="connsiteY5" fmla="*/ 1004851 h 4281560"/>
              <a:gd name="connsiteX6" fmla="*/ 5798628 w 5807589"/>
              <a:gd name="connsiteY6" fmla="*/ 1639552 h 4281560"/>
              <a:gd name="connsiteX7" fmla="*/ 5777113 w 5807589"/>
              <a:gd name="connsiteY7" fmla="*/ 2543195 h 4281560"/>
              <a:gd name="connsiteX8" fmla="*/ 5583475 w 5807589"/>
              <a:gd name="connsiteY8" fmla="*/ 3124107 h 4281560"/>
              <a:gd name="connsiteX9" fmla="*/ 5077865 w 5807589"/>
              <a:gd name="connsiteY9" fmla="*/ 3855627 h 4281560"/>
              <a:gd name="connsiteX10" fmla="*/ 4206496 w 5807589"/>
              <a:gd name="connsiteY10" fmla="*/ 4221387 h 4281560"/>
              <a:gd name="connsiteX11" fmla="*/ 2904820 w 5807589"/>
              <a:gd name="connsiteY11" fmla="*/ 4275176 h 4281560"/>
              <a:gd name="connsiteX12" fmla="*/ 1689206 w 5807589"/>
              <a:gd name="connsiteY12" fmla="*/ 4156841 h 4281560"/>
              <a:gd name="connsiteX13" fmla="*/ 699502 w 5807589"/>
              <a:gd name="connsiteY13" fmla="*/ 3748050 h 4281560"/>
              <a:gd name="connsiteX14" fmla="*/ 86317 w 5807589"/>
              <a:gd name="connsiteY14" fmla="*/ 2715317 h 4281560"/>
              <a:gd name="connsiteX15" fmla="*/ 86317 w 5807589"/>
              <a:gd name="connsiteY15" fmla="*/ 1747128 h 4281560"/>
              <a:gd name="connsiteX16" fmla="*/ 850110 w 5807589"/>
              <a:gd name="connsiteY16" fmla="*/ 682121 h 4281560"/>
              <a:gd name="connsiteX17" fmla="*/ 1850571 w 5807589"/>
              <a:gd name="connsiteY17" fmla="*/ 111966 h 4281560"/>
              <a:gd name="connsiteX18" fmla="*/ 2485272 w 5807589"/>
              <a:gd name="connsiteY18" fmla="*/ 25905 h 4281560"/>
              <a:gd name="connsiteX0" fmla="*/ 2430963 w 5753280"/>
              <a:gd name="connsiteY0" fmla="*/ 25905 h 4281560"/>
              <a:gd name="connsiteX1" fmla="*/ 3366879 w 5753280"/>
              <a:gd name="connsiteY1" fmla="*/ 15147 h 4281560"/>
              <a:gd name="connsiteX2" fmla="*/ 4270521 w 5753280"/>
              <a:gd name="connsiteY2" fmla="*/ 219543 h 4281560"/>
              <a:gd name="connsiteX3" fmla="*/ 4915980 w 5753280"/>
              <a:gd name="connsiteY3" fmla="*/ 445453 h 4281560"/>
              <a:gd name="connsiteX4" fmla="*/ 5389316 w 5753280"/>
              <a:gd name="connsiteY4" fmla="*/ 660606 h 4281560"/>
              <a:gd name="connsiteX5" fmla="*/ 5636742 w 5753280"/>
              <a:gd name="connsiteY5" fmla="*/ 1004851 h 4281560"/>
              <a:gd name="connsiteX6" fmla="*/ 5744319 w 5753280"/>
              <a:gd name="connsiteY6" fmla="*/ 1639552 h 4281560"/>
              <a:gd name="connsiteX7" fmla="*/ 5722804 w 5753280"/>
              <a:gd name="connsiteY7" fmla="*/ 2543195 h 4281560"/>
              <a:gd name="connsiteX8" fmla="*/ 5529166 w 5753280"/>
              <a:gd name="connsiteY8" fmla="*/ 3124107 h 4281560"/>
              <a:gd name="connsiteX9" fmla="*/ 5023556 w 5753280"/>
              <a:gd name="connsiteY9" fmla="*/ 3855627 h 4281560"/>
              <a:gd name="connsiteX10" fmla="*/ 4152187 w 5753280"/>
              <a:gd name="connsiteY10" fmla="*/ 4221387 h 4281560"/>
              <a:gd name="connsiteX11" fmla="*/ 2850511 w 5753280"/>
              <a:gd name="connsiteY11" fmla="*/ 4275176 h 4281560"/>
              <a:gd name="connsiteX12" fmla="*/ 1634897 w 5753280"/>
              <a:gd name="connsiteY12" fmla="*/ 4156841 h 4281560"/>
              <a:gd name="connsiteX13" fmla="*/ 645193 w 5753280"/>
              <a:gd name="connsiteY13" fmla="*/ 3748050 h 4281560"/>
              <a:gd name="connsiteX14" fmla="*/ 32008 w 5753280"/>
              <a:gd name="connsiteY14" fmla="*/ 2715317 h 4281560"/>
              <a:gd name="connsiteX15" fmla="*/ 161100 w 5753280"/>
              <a:gd name="connsiteY15" fmla="*/ 1596521 h 4281560"/>
              <a:gd name="connsiteX16" fmla="*/ 795801 w 5753280"/>
              <a:gd name="connsiteY16" fmla="*/ 682121 h 4281560"/>
              <a:gd name="connsiteX17" fmla="*/ 1796262 w 5753280"/>
              <a:gd name="connsiteY17" fmla="*/ 111966 h 4281560"/>
              <a:gd name="connsiteX18" fmla="*/ 2430963 w 5753280"/>
              <a:gd name="connsiteY18" fmla="*/ 25905 h 4281560"/>
              <a:gd name="connsiteX0" fmla="*/ 2329753 w 5652070"/>
              <a:gd name="connsiteY0" fmla="*/ 25905 h 4281560"/>
              <a:gd name="connsiteX1" fmla="*/ 3265669 w 5652070"/>
              <a:gd name="connsiteY1" fmla="*/ 15147 h 4281560"/>
              <a:gd name="connsiteX2" fmla="*/ 4169311 w 5652070"/>
              <a:gd name="connsiteY2" fmla="*/ 219543 h 4281560"/>
              <a:gd name="connsiteX3" fmla="*/ 4814770 w 5652070"/>
              <a:gd name="connsiteY3" fmla="*/ 445453 h 4281560"/>
              <a:gd name="connsiteX4" fmla="*/ 5288106 w 5652070"/>
              <a:gd name="connsiteY4" fmla="*/ 660606 h 4281560"/>
              <a:gd name="connsiteX5" fmla="*/ 5535532 w 5652070"/>
              <a:gd name="connsiteY5" fmla="*/ 1004851 h 4281560"/>
              <a:gd name="connsiteX6" fmla="*/ 5643109 w 5652070"/>
              <a:gd name="connsiteY6" fmla="*/ 1639552 h 4281560"/>
              <a:gd name="connsiteX7" fmla="*/ 5621594 w 5652070"/>
              <a:gd name="connsiteY7" fmla="*/ 2543195 h 4281560"/>
              <a:gd name="connsiteX8" fmla="*/ 5427956 w 5652070"/>
              <a:gd name="connsiteY8" fmla="*/ 3124107 h 4281560"/>
              <a:gd name="connsiteX9" fmla="*/ 4922346 w 5652070"/>
              <a:gd name="connsiteY9" fmla="*/ 3855627 h 4281560"/>
              <a:gd name="connsiteX10" fmla="*/ 4050977 w 5652070"/>
              <a:gd name="connsiteY10" fmla="*/ 4221387 h 4281560"/>
              <a:gd name="connsiteX11" fmla="*/ 2749301 w 5652070"/>
              <a:gd name="connsiteY11" fmla="*/ 4275176 h 4281560"/>
              <a:gd name="connsiteX12" fmla="*/ 1533687 w 5652070"/>
              <a:gd name="connsiteY12" fmla="*/ 4156841 h 4281560"/>
              <a:gd name="connsiteX13" fmla="*/ 543983 w 5652070"/>
              <a:gd name="connsiteY13" fmla="*/ 3748050 h 4281560"/>
              <a:gd name="connsiteX14" fmla="*/ 81405 w 5652070"/>
              <a:gd name="connsiteY14" fmla="*/ 2683044 h 4281560"/>
              <a:gd name="connsiteX15" fmla="*/ 59890 w 5652070"/>
              <a:gd name="connsiteY15" fmla="*/ 1596521 h 4281560"/>
              <a:gd name="connsiteX16" fmla="*/ 694591 w 5652070"/>
              <a:gd name="connsiteY16" fmla="*/ 682121 h 4281560"/>
              <a:gd name="connsiteX17" fmla="*/ 1695052 w 5652070"/>
              <a:gd name="connsiteY17" fmla="*/ 111966 h 4281560"/>
              <a:gd name="connsiteX18" fmla="*/ 2329753 w 5652070"/>
              <a:gd name="connsiteY18" fmla="*/ 25905 h 4281560"/>
              <a:gd name="connsiteX0" fmla="*/ 2383541 w 5652070"/>
              <a:gd name="connsiteY0" fmla="*/ 5884 h 4315328"/>
              <a:gd name="connsiteX1" fmla="*/ 3265669 w 5652070"/>
              <a:gd name="connsiteY1" fmla="*/ 48915 h 4315328"/>
              <a:gd name="connsiteX2" fmla="*/ 4169311 w 5652070"/>
              <a:gd name="connsiteY2" fmla="*/ 253311 h 4315328"/>
              <a:gd name="connsiteX3" fmla="*/ 4814770 w 5652070"/>
              <a:gd name="connsiteY3" fmla="*/ 479221 h 4315328"/>
              <a:gd name="connsiteX4" fmla="*/ 5288106 w 5652070"/>
              <a:gd name="connsiteY4" fmla="*/ 694374 h 4315328"/>
              <a:gd name="connsiteX5" fmla="*/ 5535532 w 5652070"/>
              <a:gd name="connsiteY5" fmla="*/ 1038619 h 4315328"/>
              <a:gd name="connsiteX6" fmla="*/ 5643109 w 5652070"/>
              <a:gd name="connsiteY6" fmla="*/ 1673320 h 4315328"/>
              <a:gd name="connsiteX7" fmla="*/ 5621594 w 5652070"/>
              <a:gd name="connsiteY7" fmla="*/ 2576963 h 4315328"/>
              <a:gd name="connsiteX8" fmla="*/ 5427956 w 5652070"/>
              <a:gd name="connsiteY8" fmla="*/ 3157875 h 4315328"/>
              <a:gd name="connsiteX9" fmla="*/ 4922346 w 5652070"/>
              <a:gd name="connsiteY9" fmla="*/ 3889395 h 4315328"/>
              <a:gd name="connsiteX10" fmla="*/ 4050977 w 5652070"/>
              <a:gd name="connsiteY10" fmla="*/ 4255155 h 4315328"/>
              <a:gd name="connsiteX11" fmla="*/ 2749301 w 5652070"/>
              <a:gd name="connsiteY11" fmla="*/ 4308944 h 4315328"/>
              <a:gd name="connsiteX12" fmla="*/ 1533687 w 5652070"/>
              <a:gd name="connsiteY12" fmla="*/ 4190609 h 4315328"/>
              <a:gd name="connsiteX13" fmla="*/ 543983 w 5652070"/>
              <a:gd name="connsiteY13" fmla="*/ 3781818 h 4315328"/>
              <a:gd name="connsiteX14" fmla="*/ 81405 w 5652070"/>
              <a:gd name="connsiteY14" fmla="*/ 2716812 h 4315328"/>
              <a:gd name="connsiteX15" fmla="*/ 59890 w 5652070"/>
              <a:gd name="connsiteY15" fmla="*/ 1630289 h 4315328"/>
              <a:gd name="connsiteX16" fmla="*/ 694591 w 5652070"/>
              <a:gd name="connsiteY16" fmla="*/ 715889 h 4315328"/>
              <a:gd name="connsiteX17" fmla="*/ 1695052 w 5652070"/>
              <a:gd name="connsiteY17" fmla="*/ 145734 h 4315328"/>
              <a:gd name="connsiteX18" fmla="*/ 2383541 w 5652070"/>
              <a:gd name="connsiteY18" fmla="*/ 5884 h 4315328"/>
              <a:gd name="connsiteX0" fmla="*/ 2383541 w 5652070"/>
              <a:gd name="connsiteY0" fmla="*/ 6639 h 4316083"/>
              <a:gd name="connsiteX1" fmla="*/ 3265669 w 5652070"/>
              <a:gd name="connsiteY1" fmla="*/ 49670 h 4316083"/>
              <a:gd name="connsiteX2" fmla="*/ 4169311 w 5652070"/>
              <a:gd name="connsiteY2" fmla="*/ 254066 h 4316083"/>
              <a:gd name="connsiteX3" fmla="*/ 4814770 w 5652070"/>
              <a:gd name="connsiteY3" fmla="*/ 479976 h 4316083"/>
              <a:gd name="connsiteX4" fmla="*/ 5288106 w 5652070"/>
              <a:gd name="connsiteY4" fmla="*/ 695129 h 4316083"/>
              <a:gd name="connsiteX5" fmla="*/ 5535532 w 5652070"/>
              <a:gd name="connsiteY5" fmla="*/ 1039374 h 4316083"/>
              <a:gd name="connsiteX6" fmla="*/ 5643109 w 5652070"/>
              <a:gd name="connsiteY6" fmla="*/ 1674075 h 4316083"/>
              <a:gd name="connsiteX7" fmla="*/ 5621594 w 5652070"/>
              <a:gd name="connsiteY7" fmla="*/ 2577718 h 4316083"/>
              <a:gd name="connsiteX8" fmla="*/ 5427956 w 5652070"/>
              <a:gd name="connsiteY8" fmla="*/ 3158630 h 4316083"/>
              <a:gd name="connsiteX9" fmla="*/ 4922346 w 5652070"/>
              <a:gd name="connsiteY9" fmla="*/ 3890150 h 4316083"/>
              <a:gd name="connsiteX10" fmla="*/ 4050977 w 5652070"/>
              <a:gd name="connsiteY10" fmla="*/ 4255910 h 4316083"/>
              <a:gd name="connsiteX11" fmla="*/ 2749301 w 5652070"/>
              <a:gd name="connsiteY11" fmla="*/ 4309699 h 4316083"/>
              <a:gd name="connsiteX12" fmla="*/ 1533687 w 5652070"/>
              <a:gd name="connsiteY12" fmla="*/ 4191364 h 4316083"/>
              <a:gd name="connsiteX13" fmla="*/ 543983 w 5652070"/>
              <a:gd name="connsiteY13" fmla="*/ 3782573 h 4316083"/>
              <a:gd name="connsiteX14" fmla="*/ 81405 w 5652070"/>
              <a:gd name="connsiteY14" fmla="*/ 2717567 h 4316083"/>
              <a:gd name="connsiteX15" fmla="*/ 59890 w 5652070"/>
              <a:gd name="connsiteY15" fmla="*/ 1631044 h 4316083"/>
              <a:gd name="connsiteX16" fmla="*/ 694591 w 5652070"/>
              <a:gd name="connsiteY16" fmla="*/ 716644 h 4316083"/>
              <a:gd name="connsiteX17" fmla="*/ 1598233 w 5652070"/>
              <a:gd name="connsiteY17" fmla="*/ 157247 h 4316083"/>
              <a:gd name="connsiteX18" fmla="*/ 2383541 w 5652070"/>
              <a:gd name="connsiteY18" fmla="*/ 6639 h 4316083"/>
              <a:gd name="connsiteX0" fmla="*/ 2383541 w 5652070"/>
              <a:gd name="connsiteY0" fmla="*/ 6639 h 4316083"/>
              <a:gd name="connsiteX1" fmla="*/ 3265669 w 5652070"/>
              <a:gd name="connsiteY1" fmla="*/ 49670 h 4316083"/>
              <a:gd name="connsiteX2" fmla="*/ 4169311 w 5652070"/>
              <a:gd name="connsiteY2" fmla="*/ 254066 h 4316083"/>
              <a:gd name="connsiteX3" fmla="*/ 4793255 w 5652070"/>
              <a:gd name="connsiteY3" fmla="*/ 404673 h 4316083"/>
              <a:gd name="connsiteX4" fmla="*/ 5288106 w 5652070"/>
              <a:gd name="connsiteY4" fmla="*/ 695129 h 4316083"/>
              <a:gd name="connsiteX5" fmla="*/ 5535532 w 5652070"/>
              <a:gd name="connsiteY5" fmla="*/ 1039374 h 4316083"/>
              <a:gd name="connsiteX6" fmla="*/ 5643109 w 5652070"/>
              <a:gd name="connsiteY6" fmla="*/ 1674075 h 4316083"/>
              <a:gd name="connsiteX7" fmla="*/ 5621594 w 5652070"/>
              <a:gd name="connsiteY7" fmla="*/ 2577718 h 4316083"/>
              <a:gd name="connsiteX8" fmla="*/ 5427956 w 5652070"/>
              <a:gd name="connsiteY8" fmla="*/ 3158630 h 4316083"/>
              <a:gd name="connsiteX9" fmla="*/ 4922346 w 5652070"/>
              <a:gd name="connsiteY9" fmla="*/ 3890150 h 4316083"/>
              <a:gd name="connsiteX10" fmla="*/ 4050977 w 5652070"/>
              <a:gd name="connsiteY10" fmla="*/ 4255910 h 4316083"/>
              <a:gd name="connsiteX11" fmla="*/ 2749301 w 5652070"/>
              <a:gd name="connsiteY11" fmla="*/ 4309699 h 4316083"/>
              <a:gd name="connsiteX12" fmla="*/ 1533687 w 5652070"/>
              <a:gd name="connsiteY12" fmla="*/ 4191364 h 4316083"/>
              <a:gd name="connsiteX13" fmla="*/ 543983 w 5652070"/>
              <a:gd name="connsiteY13" fmla="*/ 3782573 h 4316083"/>
              <a:gd name="connsiteX14" fmla="*/ 81405 w 5652070"/>
              <a:gd name="connsiteY14" fmla="*/ 2717567 h 4316083"/>
              <a:gd name="connsiteX15" fmla="*/ 59890 w 5652070"/>
              <a:gd name="connsiteY15" fmla="*/ 1631044 h 4316083"/>
              <a:gd name="connsiteX16" fmla="*/ 694591 w 5652070"/>
              <a:gd name="connsiteY16" fmla="*/ 716644 h 4316083"/>
              <a:gd name="connsiteX17" fmla="*/ 1598233 w 5652070"/>
              <a:gd name="connsiteY17" fmla="*/ 157247 h 4316083"/>
              <a:gd name="connsiteX18" fmla="*/ 2383541 w 5652070"/>
              <a:gd name="connsiteY18" fmla="*/ 6639 h 4316083"/>
              <a:gd name="connsiteX0" fmla="*/ 2383541 w 5652070"/>
              <a:gd name="connsiteY0" fmla="*/ 5164 h 4314608"/>
              <a:gd name="connsiteX1" fmla="*/ 3265669 w 5652070"/>
              <a:gd name="connsiteY1" fmla="*/ 48195 h 4314608"/>
              <a:gd name="connsiteX2" fmla="*/ 4169311 w 5652070"/>
              <a:gd name="connsiteY2" fmla="*/ 177287 h 4314608"/>
              <a:gd name="connsiteX3" fmla="*/ 4793255 w 5652070"/>
              <a:gd name="connsiteY3" fmla="*/ 403198 h 4314608"/>
              <a:gd name="connsiteX4" fmla="*/ 5288106 w 5652070"/>
              <a:gd name="connsiteY4" fmla="*/ 693654 h 4314608"/>
              <a:gd name="connsiteX5" fmla="*/ 5535532 w 5652070"/>
              <a:gd name="connsiteY5" fmla="*/ 1037899 h 4314608"/>
              <a:gd name="connsiteX6" fmla="*/ 5643109 w 5652070"/>
              <a:gd name="connsiteY6" fmla="*/ 1672600 h 4314608"/>
              <a:gd name="connsiteX7" fmla="*/ 5621594 w 5652070"/>
              <a:gd name="connsiteY7" fmla="*/ 2576243 h 4314608"/>
              <a:gd name="connsiteX8" fmla="*/ 5427956 w 5652070"/>
              <a:gd name="connsiteY8" fmla="*/ 3157155 h 4314608"/>
              <a:gd name="connsiteX9" fmla="*/ 4922346 w 5652070"/>
              <a:gd name="connsiteY9" fmla="*/ 3888675 h 4314608"/>
              <a:gd name="connsiteX10" fmla="*/ 4050977 w 5652070"/>
              <a:gd name="connsiteY10" fmla="*/ 4254435 h 4314608"/>
              <a:gd name="connsiteX11" fmla="*/ 2749301 w 5652070"/>
              <a:gd name="connsiteY11" fmla="*/ 4308224 h 4314608"/>
              <a:gd name="connsiteX12" fmla="*/ 1533687 w 5652070"/>
              <a:gd name="connsiteY12" fmla="*/ 4189889 h 4314608"/>
              <a:gd name="connsiteX13" fmla="*/ 543983 w 5652070"/>
              <a:gd name="connsiteY13" fmla="*/ 3781098 h 4314608"/>
              <a:gd name="connsiteX14" fmla="*/ 81405 w 5652070"/>
              <a:gd name="connsiteY14" fmla="*/ 2716092 h 4314608"/>
              <a:gd name="connsiteX15" fmla="*/ 59890 w 5652070"/>
              <a:gd name="connsiteY15" fmla="*/ 1629569 h 4314608"/>
              <a:gd name="connsiteX16" fmla="*/ 694591 w 5652070"/>
              <a:gd name="connsiteY16" fmla="*/ 715169 h 4314608"/>
              <a:gd name="connsiteX17" fmla="*/ 1598233 w 5652070"/>
              <a:gd name="connsiteY17" fmla="*/ 155772 h 4314608"/>
              <a:gd name="connsiteX18" fmla="*/ 2383541 w 5652070"/>
              <a:gd name="connsiteY18" fmla="*/ 5164 h 4314608"/>
              <a:gd name="connsiteX0" fmla="*/ 2383541 w 5652070"/>
              <a:gd name="connsiteY0" fmla="*/ 27108 h 4336552"/>
              <a:gd name="connsiteX1" fmla="*/ 3276427 w 5652070"/>
              <a:gd name="connsiteY1" fmla="*/ 16351 h 4336552"/>
              <a:gd name="connsiteX2" fmla="*/ 4169311 w 5652070"/>
              <a:gd name="connsiteY2" fmla="*/ 199231 h 4336552"/>
              <a:gd name="connsiteX3" fmla="*/ 4793255 w 5652070"/>
              <a:gd name="connsiteY3" fmla="*/ 425142 h 4336552"/>
              <a:gd name="connsiteX4" fmla="*/ 5288106 w 5652070"/>
              <a:gd name="connsiteY4" fmla="*/ 715598 h 4336552"/>
              <a:gd name="connsiteX5" fmla="*/ 5535532 w 5652070"/>
              <a:gd name="connsiteY5" fmla="*/ 1059843 h 4336552"/>
              <a:gd name="connsiteX6" fmla="*/ 5643109 w 5652070"/>
              <a:gd name="connsiteY6" fmla="*/ 1694544 h 4336552"/>
              <a:gd name="connsiteX7" fmla="*/ 5621594 w 5652070"/>
              <a:gd name="connsiteY7" fmla="*/ 2598187 h 4336552"/>
              <a:gd name="connsiteX8" fmla="*/ 5427956 w 5652070"/>
              <a:gd name="connsiteY8" fmla="*/ 3179099 h 4336552"/>
              <a:gd name="connsiteX9" fmla="*/ 4922346 w 5652070"/>
              <a:gd name="connsiteY9" fmla="*/ 3910619 h 4336552"/>
              <a:gd name="connsiteX10" fmla="*/ 4050977 w 5652070"/>
              <a:gd name="connsiteY10" fmla="*/ 4276379 h 4336552"/>
              <a:gd name="connsiteX11" fmla="*/ 2749301 w 5652070"/>
              <a:gd name="connsiteY11" fmla="*/ 4330168 h 4336552"/>
              <a:gd name="connsiteX12" fmla="*/ 1533687 w 5652070"/>
              <a:gd name="connsiteY12" fmla="*/ 4211833 h 4336552"/>
              <a:gd name="connsiteX13" fmla="*/ 543983 w 5652070"/>
              <a:gd name="connsiteY13" fmla="*/ 3803042 h 4336552"/>
              <a:gd name="connsiteX14" fmla="*/ 81405 w 5652070"/>
              <a:gd name="connsiteY14" fmla="*/ 2738036 h 4336552"/>
              <a:gd name="connsiteX15" fmla="*/ 59890 w 5652070"/>
              <a:gd name="connsiteY15" fmla="*/ 1651513 h 4336552"/>
              <a:gd name="connsiteX16" fmla="*/ 694591 w 5652070"/>
              <a:gd name="connsiteY16" fmla="*/ 737113 h 4336552"/>
              <a:gd name="connsiteX17" fmla="*/ 1598233 w 5652070"/>
              <a:gd name="connsiteY17" fmla="*/ 177716 h 4336552"/>
              <a:gd name="connsiteX18" fmla="*/ 2383541 w 5652070"/>
              <a:gd name="connsiteY18" fmla="*/ 27108 h 4336552"/>
              <a:gd name="connsiteX0" fmla="*/ 2491117 w 5652070"/>
              <a:gd name="connsiteY0" fmla="*/ 50111 h 4327282"/>
              <a:gd name="connsiteX1" fmla="*/ 3276427 w 5652070"/>
              <a:gd name="connsiteY1" fmla="*/ 7081 h 4327282"/>
              <a:gd name="connsiteX2" fmla="*/ 4169311 w 5652070"/>
              <a:gd name="connsiteY2" fmla="*/ 189961 h 4327282"/>
              <a:gd name="connsiteX3" fmla="*/ 4793255 w 5652070"/>
              <a:gd name="connsiteY3" fmla="*/ 415872 h 4327282"/>
              <a:gd name="connsiteX4" fmla="*/ 5288106 w 5652070"/>
              <a:gd name="connsiteY4" fmla="*/ 706328 h 4327282"/>
              <a:gd name="connsiteX5" fmla="*/ 5535532 w 5652070"/>
              <a:gd name="connsiteY5" fmla="*/ 1050573 h 4327282"/>
              <a:gd name="connsiteX6" fmla="*/ 5643109 w 5652070"/>
              <a:gd name="connsiteY6" fmla="*/ 1685274 h 4327282"/>
              <a:gd name="connsiteX7" fmla="*/ 5621594 w 5652070"/>
              <a:gd name="connsiteY7" fmla="*/ 2588917 h 4327282"/>
              <a:gd name="connsiteX8" fmla="*/ 5427956 w 5652070"/>
              <a:gd name="connsiteY8" fmla="*/ 3169829 h 4327282"/>
              <a:gd name="connsiteX9" fmla="*/ 4922346 w 5652070"/>
              <a:gd name="connsiteY9" fmla="*/ 3901349 h 4327282"/>
              <a:gd name="connsiteX10" fmla="*/ 4050977 w 5652070"/>
              <a:gd name="connsiteY10" fmla="*/ 4267109 h 4327282"/>
              <a:gd name="connsiteX11" fmla="*/ 2749301 w 5652070"/>
              <a:gd name="connsiteY11" fmla="*/ 4320898 h 4327282"/>
              <a:gd name="connsiteX12" fmla="*/ 1533687 w 5652070"/>
              <a:gd name="connsiteY12" fmla="*/ 4202563 h 4327282"/>
              <a:gd name="connsiteX13" fmla="*/ 543983 w 5652070"/>
              <a:gd name="connsiteY13" fmla="*/ 3793772 h 4327282"/>
              <a:gd name="connsiteX14" fmla="*/ 81405 w 5652070"/>
              <a:gd name="connsiteY14" fmla="*/ 2728766 h 4327282"/>
              <a:gd name="connsiteX15" fmla="*/ 59890 w 5652070"/>
              <a:gd name="connsiteY15" fmla="*/ 1642243 h 4327282"/>
              <a:gd name="connsiteX16" fmla="*/ 694591 w 5652070"/>
              <a:gd name="connsiteY16" fmla="*/ 727843 h 4327282"/>
              <a:gd name="connsiteX17" fmla="*/ 1598233 w 5652070"/>
              <a:gd name="connsiteY17" fmla="*/ 168446 h 4327282"/>
              <a:gd name="connsiteX18" fmla="*/ 2491117 w 5652070"/>
              <a:gd name="connsiteY18" fmla="*/ 50111 h 4327282"/>
              <a:gd name="connsiteX0" fmla="*/ 2491117 w 5652070"/>
              <a:gd name="connsiteY0" fmla="*/ 599 h 4277770"/>
              <a:gd name="connsiteX1" fmla="*/ 3384004 w 5652070"/>
              <a:gd name="connsiteY1" fmla="*/ 75904 h 4277770"/>
              <a:gd name="connsiteX2" fmla="*/ 4169311 w 5652070"/>
              <a:gd name="connsiteY2" fmla="*/ 140449 h 4277770"/>
              <a:gd name="connsiteX3" fmla="*/ 4793255 w 5652070"/>
              <a:gd name="connsiteY3" fmla="*/ 366360 h 4277770"/>
              <a:gd name="connsiteX4" fmla="*/ 5288106 w 5652070"/>
              <a:gd name="connsiteY4" fmla="*/ 656816 h 4277770"/>
              <a:gd name="connsiteX5" fmla="*/ 5535532 w 5652070"/>
              <a:gd name="connsiteY5" fmla="*/ 1001061 h 4277770"/>
              <a:gd name="connsiteX6" fmla="*/ 5643109 w 5652070"/>
              <a:gd name="connsiteY6" fmla="*/ 1635762 h 4277770"/>
              <a:gd name="connsiteX7" fmla="*/ 5621594 w 5652070"/>
              <a:gd name="connsiteY7" fmla="*/ 2539405 h 4277770"/>
              <a:gd name="connsiteX8" fmla="*/ 5427956 w 5652070"/>
              <a:gd name="connsiteY8" fmla="*/ 3120317 h 4277770"/>
              <a:gd name="connsiteX9" fmla="*/ 4922346 w 5652070"/>
              <a:gd name="connsiteY9" fmla="*/ 3851837 h 4277770"/>
              <a:gd name="connsiteX10" fmla="*/ 4050977 w 5652070"/>
              <a:gd name="connsiteY10" fmla="*/ 4217597 h 4277770"/>
              <a:gd name="connsiteX11" fmla="*/ 2749301 w 5652070"/>
              <a:gd name="connsiteY11" fmla="*/ 4271386 h 4277770"/>
              <a:gd name="connsiteX12" fmla="*/ 1533687 w 5652070"/>
              <a:gd name="connsiteY12" fmla="*/ 4153051 h 4277770"/>
              <a:gd name="connsiteX13" fmla="*/ 543983 w 5652070"/>
              <a:gd name="connsiteY13" fmla="*/ 3744260 h 4277770"/>
              <a:gd name="connsiteX14" fmla="*/ 81405 w 5652070"/>
              <a:gd name="connsiteY14" fmla="*/ 2679254 h 4277770"/>
              <a:gd name="connsiteX15" fmla="*/ 59890 w 5652070"/>
              <a:gd name="connsiteY15" fmla="*/ 1592731 h 4277770"/>
              <a:gd name="connsiteX16" fmla="*/ 694591 w 5652070"/>
              <a:gd name="connsiteY16" fmla="*/ 678331 h 4277770"/>
              <a:gd name="connsiteX17" fmla="*/ 1598233 w 5652070"/>
              <a:gd name="connsiteY17" fmla="*/ 118934 h 4277770"/>
              <a:gd name="connsiteX18" fmla="*/ 2491117 w 5652070"/>
              <a:gd name="connsiteY18" fmla="*/ 599 h 4277770"/>
              <a:gd name="connsiteX0" fmla="*/ 2491117 w 5652070"/>
              <a:gd name="connsiteY0" fmla="*/ 817 h 4277988"/>
              <a:gd name="connsiteX1" fmla="*/ 3384004 w 5652070"/>
              <a:gd name="connsiteY1" fmla="*/ 76122 h 4277988"/>
              <a:gd name="connsiteX2" fmla="*/ 4169311 w 5652070"/>
              <a:gd name="connsiteY2" fmla="*/ 248243 h 4277988"/>
              <a:gd name="connsiteX3" fmla="*/ 4793255 w 5652070"/>
              <a:gd name="connsiteY3" fmla="*/ 366578 h 4277988"/>
              <a:gd name="connsiteX4" fmla="*/ 5288106 w 5652070"/>
              <a:gd name="connsiteY4" fmla="*/ 657034 h 4277988"/>
              <a:gd name="connsiteX5" fmla="*/ 5535532 w 5652070"/>
              <a:gd name="connsiteY5" fmla="*/ 1001279 h 4277988"/>
              <a:gd name="connsiteX6" fmla="*/ 5643109 w 5652070"/>
              <a:gd name="connsiteY6" fmla="*/ 1635980 h 4277988"/>
              <a:gd name="connsiteX7" fmla="*/ 5621594 w 5652070"/>
              <a:gd name="connsiteY7" fmla="*/ 2539623 h 4277988"/>
              <a:gd name="connsiteX8" fmla="*/ 5427956 w 5652070"/>
              <a:gd name="connsiteY8" fmla="*/ 3120535 h 4277988"/>
              <a:gd name="connsiteX9" fmla="*/ 4922346 w 5652070"/>
              <a:gd name="connsiteY9" fmla="*/ 3852055 h 4277988"/>
              <a:gd name="connsiteX10" fmla="*/ 4050977 w 5652070"/>
              <a:gd name="connsiteY10" fmla="*/ 4217815 h 4277988"/>
              <a:gd name="connsiteX11" fmla="*/ 2749301 w 5652070"/>
              <a:gd name="connsiteY11" fmla="*/ 4271604 h 4277988"/>
              <a:gd name="connsiteX12" fmla="*/ 1533687 w 5652070"/>
              <a:gd name="connsiteY12" fmla="*/ 4153269 h 4277988"/>
              <a:gd name="connsiteX13" fmla="*/ 543983 w 5652070"/>
              <a:gd name="connsiteY13" fmla="*/ 3744478 h 4277988"/>
              <a:gd name="connsiteX14" fmla="*/ 81405 w 5652070"/>
              <a:gd name="connsiteY14" fmla="*/ 2679472 h 4277988"/>
              <a:gd name="connsiteX15" fmla="*/ 59890 w 5652070"/>
              <a:gd name="connsiteY15" fmla="*/ 1592949 h 4277988"/>
              <a:gd name="connsiteX16" fmla="*/ 694591 w 5652070"/>
              <a:gd name="connsiteY16" fmla="*/ 678549 h 4277988"/>
              <a:gd name="connsiteX17" fmla="*/ 1598233 w 5652070"/>
              <a:gd name="connsiteY17" fmla="*/ 119152 h 4277988"/>
              <a:gd name="connsiteX18" fmla="*/ 2491117 w 5652070"/>
              <a:gd name="connsiteY18" fmla="*/ 817 h 4277988"/>
              <a:gd name="connsiteX0" fmla="*/ 2491117 w 5652070"/>
              <a:gd name="connsiteY0" fmla="*/ 817 h 4277988"/>
              <a:gd name="connsiteX1" fmla="*/ 3384004 w 5652070"/>
              <a:gd name="connsiteY1" fmla="*/ 76122 h 4277988"/>
              <a:gd name="connsiteX2" fmla="*/ 4169311 w 5652070"/>
              <a:gd name="connsiteY2" fmla="*/ 248243 h 4277988"/>
              <a:gd name="connsiteX3" fmla="*/ 4793255 w 5652070"/>
              <a:gd name="connsiteY3" fmla="*/ 463397 h 4277988"/>
              <a:gd name="connsiteX4" fmla="*/ 5288106 w 5652070"/>
              <a:gd name="connsiteY4" fmla="*/ 657034 h 4277988"/>
              <a:gd name="connsiteX5" fmla="*/ 5535532 w 5652070"/>
              <a:gd name="connsiteY5" fmla="*/ 1001279 h 4277988"/>
              <a:gd name="connsiteX6" fmla="*/ 5643109 w 5652070"/>
              <a:gd name="connsiteY6" fmla="*/ 1635980 h 4277988"/>
              <a:gd name="connsiteX7" fmla="*/ 5621594 w 5652070"/>
              <a:gd name="connsiteY7" fmla="*/ 2539623 h 4277988"/>
              <a:gd name="connsiteX8" fmla="*/ 5427956 w 5652070"/>
              <a:gd name="connsiteY8" fmla="*/ 3120535 h 4277988"/>
              <a:gd name="connsiteX9" fmla="*/ 4922346 w 5652070"/>
              <a:gd name="connsiteY9" fmla="*/ 3852055 h 4277988"/>
              <a:gd name="connsiteX10" fmla="*/ 4050977 w 5652070"/>
              <a:gd name="connsiteY10" fmla="*/ 4217815 h 4277988"/>
              <a:gd name="connsiteX11" fmla="*/ 2749301 w 5652070"/>
              <a:gd name="connsiteY11" fmla="*/ 4271604 h 4277988"/>
              <a:gd name="connsiteX12" fmla="*/ 1533687 w 5652070"/>
              <a:gd name="connsiteY12" fmla="*/ 4153269 h 4277988"/>
              <a:gd name="connsiteX13" fmla="*/ 543983 w 5652070"/>
              <a:gd name="connsiteY13" fmla="*/ 3744478 h 4277988"/>
              <a:gd name="connsiteX14" fmla="*/ 81405 w 5652070"/>
              <a:gd name="connsiteY14" fmla="*/ 2679472 h 4277988"/>
              <a:gd name="connsiteX15" fmla="*/ 59890 w 5652070"/>
              <a:gd name="connsiteY15" fmla="*/ 1592949 h 4277988"/>
              <a:gd name="connsiteX16" fmla="*/ 694591 w 5652070"/>
              <a:gd name="connsiteY16" fmla="*/ 678549 h 4277988"/>
              <a:gd name="connsiteX17" fmla="*/ 1598233 w 5652070"/>
              <a:gd name="connsiteY17" fmla="*/ 119152 h 4277988"/>
              <a:gd name="connsiteX18" fmla="*/ 2491117 w 5652070"/>
              <a:gd name="connsiteY18" fmla="*/ 817 h 4277988"/>
              <a:gd name="connsiteX0" fmla="*/ 2491117 w 5652070"/>
              <a:gd name="connsiteY0" fmla="*/ 817 h 4277988"/>
              <a:gd name="connsiteX1" fmla="*/ 3384004 w 5652070"/>
              <a:gd name="connsiteY1" fmla="*/ 76122 h 4277988"/>
              <a:gd name="connsiteX2" fmla="*/ 4169311 w 5652070"/>
              <a:gd name="connsiteY2" fmla="*/ 248243 h 4277988"/>
              <a:gd name="connsiteX3" fmla="*/ 4793255 w 5652070"/>
              <a:gd name="connsiteY3" fmla="*/ 463397 h 4277988"/>
              <a:gd name="connsiteX4" fmla="*/ 5266591 w 5652070"/>
              <a:gd name="connsiteY4" fmla="*/ 721580 h 4277988"/>
              <a:gd name="connsiteX5" fmla="*/ 5535532 w 5652070"/>
              <a:gd name="connsiteY5" fmla="*/ 1001279 h 4277988"/>
              <a:gd name="connsiteX6" fmla="*/ 5643109 w 5652070"/>
              <a:gd name="connsiteY6" fmla="*/ 1635980 h 4277988"/>
              <a:gd name="connsiteX7" fmla="*/ 5621594 w 5652070"/>
              <a:gd name="connsiteY7" fmla="*/ 2539623 h 4277988"/>
              <a:gd name="connsiteX8" fmla="*/ 5427956 w 5652070"/>
              <a:gd name="connsiteY8" fmla="*/ 3120535 h 4277988"/>
              <a:gd name="connsiteX9" fmla="*/ 4922346 w 5652070"/>
              <a:gd name="connsiteY9" fmla="*/ 3852055 h 4277988"/>
              <a:gd name="connsiteX10" fmla="*/ 4050977 w 5652070"/>
              <a:gd name="connsiteY10" fmla="*/ 4217815 h 4277988"/>
              <a:gd name="connsiteX11" fmla="*/ 2749301 w 5652070"/>
              <a:gd name="connsiteY11" fmla="*/ 4271604 h 4277988"/>
              <a:gd name="connsiteX12" fmla="*/ 1533687 w 5652070"/>
              <a:gd name="connsiteY12" fmla="*/ 4153269 h 4277988"/>
              <a:gd name="connsiteX13" fmla="*/ 543983 w 5652070"/>
              <a:gd name="connsiteY13" fmla="*/ 3744478 h 4277988"/>
              <a:gd name="connsiteX14" fmla="*/ 81405 w 5652070"/>
              <a:gd name="connsiteY14" fmla="*/ 2679472 h 4277988"/>
              <a:gd name="connsiteX15" fmla="*/ 59890 w 5652070"/>
              <a:gd name="connsiteY15" fmla="*/ 1592949 h 4277988"/>
              <a:gd name="connsiteX16" fmla="*/ 694591 w 5652070"/>
              <a:gd name="connsiteY16" fmla="*/ 678549 h 4277988"/>
              <a:gd name="connsiteX17" fmla="*/ 1598233 w 5652070"/>
              <a:gd name="connsiteY17" fmla="*/ 119152 h 4277988"/>
              <a:gd name="connsiteX18" fmla="*/ 2491117 w 5652070"/>
              <a:gd name="connsiteY18" fmla="*/ 817 h 4277988"/>
              <a:gd name="connsiteX0" fmla="*/ 2491117 w 5652070"/>
              <a:gd name="connsiteY0" fmla="*/ 817 h 4277988"/>
              <a:gd name="connsiteX1" fmla="*/ 3384004 w 5652070"/>
              <a:gd name="connsiteY1" fmla="*/ 76122 h 4277988"/>
              <a:gd name="connsiteX2" fmla="*/ 4169311 w 5652070"/>
              <a:gd name="connsiteY2" fmla="*/ 248243 h 4277988"/>
              <a:gd name="connsiteX3" fmla="*/ 4793255 w 5652070"/>
              <a:gd name="connsiteY3" fmla="*/ 463397 h 4277988"/>
              <a:gd name="connsiteX4" fmla="*/ 5266591 w 5652070"/>
              <a:gd name="connsiteY4" fmla="*/ 721580 h 4277988"/>
              <a:gd name="connsiteX5" fmla="*/ 5535532 w 5652070"/>
              <a:gd name="connsiteY5" fmla="*/ 1130371 h 4277988"/>
              <a:gd name="connsiteX6" fmla="*/ 5643109 w 5652070"/>
              <a:gd name="connsiteY6" fmla="*/ 1635980 h 4277988"/>
              <a:gd name="connsiteX7" fmla="*/ 5621594 w 5652070"/>
              <a:gd name="connsiteY7" fmla="*/ 2539623 h 4277988"/>
              <a:gd name="connsiteX8" fmla="*/ 5427956 w 5652070"/>
              <a:gd name="connsiteY8" fmla="*/ 3120535 h 4277988"/>
              <a:gd name="connsiteX9" fmla="*/ 4922346 w 5652070"/>
              <a:gd name="connsiteY9" fmla="*/ 3852055 h 4277988"/>
              <a:gd name="connsiteX10" fmla="*/ 4050977 w 5652070"/>
              <a:gd name="connsiteY10" fmla="*/ 4217815 h 4277988"/>
              <a:gd name="connsiteX11" fmla="*/ 2749301 w 5652070"/>
              <a:gd name="connsiteY11" fmla="*/ 4271604 h 4277988"/>
              <a:gd name="connsiteX12" fmla="*/ 1533687 w 5652070"/>
              <a:gd name="connsiteY12" fmla="*/ 4153269 h 4277988"/>
              <a:gd name="connsiteX13" fmla="*/ 543983 w 5652070"/>
              <a:gd name="connsiteY13" fmla="*/ 3744478 h 4277988"/>
              <a:gd name="connsiteX14" fmla="*/ 81405 w 5652070"/>
              <a:gd name="connsiteY14" fmla="*/ 2679472 h 4277988"/>
              <a:gd name="connsiteX15" fmla="*/ 59890 w 5652070"/>
              <a:gd name="connsiteY15" fmla="*/ 1592949 h 4277988"/>
              <a:gd name="connsiteX16" fmla="*/ 694591 w 5652070"/>
              <a:gd name="connsiteY16" fmla="*/ 678549 h 4277988"/>
              <a:gd name="connsiteX17" fmla="*/ 1598233 w 5652070"/>
              <a:gd name="connsiteY17" fmla="*/ 119152 h 4277988"/>
              <a:gd name="connsiteX18" fmla="*/ 2491117 w 5652070"/>
              <a:gd name="connsiteY18" fmla="*/ 817 h 427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52070" h="4277988">
                <a:moveTo>
                  <a:pt x="2491117" y="817"/>
                </a:moveTo>
                <a:cubicBezTo>
                  <a:pt x="2788745" y="-6355"/>
                  <a:pt x="3104305" y="34884"/>
                  <a:pt x="3384004" y="76122"/>
                </a:cubicBezTo>
                <a:cubicBezTo>
                  <a:pt x="3663703" y="117360"/>
                  <a:pt x="3934436" y="183697"/>
                  <a:pt x="4169311" y="248243"/>
                </a:cubicBezTo>
                <a:cubicBezTo>
                  <a:pt x="4404186" y="312789"/>
                  <a:pt x="4610375" y="384508"/>
                  <a:pt x="4793255" y="463397"/>
                </a:cubicBezTo>
                <a:cubicBezTo>
                  <a:pt x="4976135" y="542287"/>
                  <a:pt x="5142878" y="610418"/>
                  <a:pt x="5266591" y="721580"/>
                </a:cubicBezTo>
                <a:cubicBezTo>
                  <a:pt x="5390304" y="832742"/>
                  <a:pt x="5472779" y="977971"/>
                  <a:pt x="5535532" y="1130371"/>
                </a:cubicBezTo>
                <a:cubicBezTo>
                  <a:pt x="5598285" y="1282771"/>
                  <a:pt x="5628765" y="1401105"/>
                  <a:pt x="5643109" y="1635980"/>
                </a:cubicBezTo>
                <a:cubicBezTo>
                  <a:pt x="5657453" y="1870855"/>
                  <a:pt x="5657453" y="2292197"/>
                  <a:pt x="5621594" y="2539623"/>
                </a:cubicBezTo>
                <a:cubicBezTo>
                  <a:pt x="5585735" y="2787049"/>
                  <a:pt x="5544497" y="2901796"/>
                  <a:pt x="5427956" y="3120535"/>
                </a:cubicBezTo>
                <a:cubicBezTo>
                  <a:pt x="5311415" y="3339274"/>
                  <a:pt x="5151842" y="3669175"/>
                  <a:pt x="4922346" y="3852055"/>
                </a:cubicBezTo>
                <a:cubicBezTo>
                  <a:pt x="4692850" y="4034935"/>
                  <a:pt x="4413151" y="4147890"/>
                  <a:pt x="4050977" y="4217815"/>
                </a:cubicBezTo>
                <a:cubicBezTo>
                  <a:pt x="3688803" y="4287740"/>
                  <a:pt x="3168849" y="4282362"/>
                  <a:pt x="2749301" y="4271604"/>
                </a:cubicBezTo>
                <a:cubicBezTo>
                  <a:pt x="2329753" y="4260846"/>
                  <a:pt x="1901240" y="4241123"/>
                  <a:pt x="1533687" y="4153269"/>
                </a:cubicBezTo>
                <a:cubicBezTo>
                  <a:pt x="1166134" y="4065415"/>
                  <a:pt x="786030" y="3990111"/>
                  <a:pt x="543983" y="3744478"/>
                </a:cubicBezTo>
                <a:cubicBezTo>
                  <a:pt x="301936" y="3498845"/>
                  <a:pt x="162087" y="3038060"/>
                  <a:pt x="81405" y="2679472"/>
                </a:cubicBezTo>
                <a:cubicBezTo>
                  <a:pt x="723" y="2320884"/>
                  <a:pt x="-42308" y="1926436"/>
                  <a:pt x="59890" y="1592949"/>
                </a:cubicBezTo>
                <a:cubicBezTo>
                  <a:pt x="162088" y="1259462"/>
                  <a:pt x="400549" y="951076"/>
                  <a:pt x="694591" y="678549"/>
                </a:cubicBezTo>
                <a:cubicBezTo>
                  <a:pt x="988633" y="406022"/>
                  <a:pt x="1298812" y="232107"/>
                  <a:pt x="1598233" y="119152"/>
                </a:cubicBezTo>
                <a:cubicBezTo>
                  <a:pt x="1897654" y="6197"/>
                  <a:pt x="2193489" y="7989"/>
                  <a:pt x="2491117" y="817"/>
                </a:cubicBezTo>
                <a:close/>
              </a:path>
            </a:pathLst>
          </a:custGeom>
          <a:solidFill>
            <a:schemeClr val="accent3">
              <a:lumMod val="75000"/>
              <a:alpha val="14902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394919" y="1891479"/>
            <a:ext cx="3628466" cy="2915572"/>
          </a:xfrm>
          <a:custGeom>
            <a:avLst/>
            <a:gdLst>
              <a:gd name="connsiteX0" fmla="*/ 1132773 w 4057595"/>
              <a:gd name="connsiteY0" fmla="*/ 86287 h 3301326"/>
              <a:gd name="connsiteX1" fmla="*/ 1982627 w 4057595"/>
              <a:gd name="connsiteY1" fmla="*/ 226 h 3301326"/>
              <a:gd name="connsiteX2" fmla="*/ 2864754 w 4057595"/>
              <a:gd name="connsiteY2" fmla="*/ 107803 h 3301326"/>
              <a:gd name="connsiteX3" fmla="*/ 3381121 w 4057595"/>
              <a:gd name="connsiteY3" fmla="*/ 365986 h 3301326"/>
              <a:gd name="connsiteX4" fmla="*/ 3725366 w 4057595"/>
              <a:gd name="connsiteY4" fmla="*/ 839323 h 3301326"/>
              <a:gd name="connsiteX5" fmla="*/ 4015823 w 4057595"/>
              <a:gd name="connsiteY5" fmla="*/ 1592358 h 3301326"/>
              <a:gd name="connsiteX6" fmla="*/ 3929761 w 4057595"/>
              <a:gd name="connsiteY6" fmla="*/ 2420697 h 3301326"/>
              <a:gd name="connsiteX7" fmla="*/ 2864754 w 4057595"/>
              <a:gd name="connsiteY7" fmla="*/ 3238278 h 3301326"/>
              <a:gd name="connsiteX8" fmla="*/ 1788990 w 4057595"/>
              <a:gd name="connsiteY8" fmla="*/ 3227520 h 3301326"/>
              <a:gd name="connsiteX9" fmla="*/ 541103 w 4057595"/>
              <a:gd name="connsiteY9" fmla="*/ 3076913 h 3301326"/>
              <a:gd name="connsiteX10" fmla="*/ 121554 w 4057595"/>
              <a:gd name="connsiteY10" fmla="*/ 2947821 h 3301326"/>
              <a:gd name="connsiteX11" fmla="*/ 24735 w 4057595"/>
              <a:gd name="connsiteY11" fmla="*/ 2452970 h 3301326"/>
              <a:gd name="connsiteX12" fmla="*/ 13978 w 4057595"/>
              <a:gd name="connsiteY12" fmla="*/ 1796753 h 3301326"/>
              <a:gd name="connsiteX13" fmla="*/ 196858 w 4057595"/>
              <a:gd name="connsiteY13" fmla="*/ 957657 h 3301326"/>
              <a:gd name="connsiteX14" fmla="*/ 637921 w 4057595"/>
              <a:gd name="connsiteY14" fmla="*/ 301440 h 3301326"/>
              <a:gd name="connsiteX15" fmla="*/ 1132773 w 4057595"/>
              <a:gd name="connsiteY15" fmla="*/ 86287 h 3301326"/>
              <a:gd name="connsiteX0" fmla="*/ 1132773 w 4048851"/>
              <a:gd name="connsiteY0" fmla="*/ 86287 h 3232862"/>
              <a:gd name="connsiteX1" fmla="*/ 1982627 w 4048851"/>
              <a:gd name="connsiteY1" fmla="*/ 226 h 3232862"/>
              <a:gd name="connsiteX2" fmla="*/ 2864754 w 4048851"/>
              <a:gd name="connsiteY2" fmla="*/ 107803 h 3232862"/>
              <a:gd name="connsiteX3" fmla="*/ 3381121 w 4048851"/>
              <a:gd name="connsiteY3" fmla="*/ 365986 h 3232862"/>
              <a:gd name="connsiteX4" fmla="*/ 3725366 w 4048851"/>
              <a:gd name="connsiteY4" fmla="*/ 839323 h 3232862"/>
              <a:gd name="connsiteX5" fmla="*/ 4015823 w 4048851"/>
              <a:gd name="connsiteY5" fmla="*/ 1592358 h 3232862"/>
              <a:gd name="connsiteX6" fmla="*/ 3929761 w 4048851"/>
              <a:gd name="connsiteY6" fmla="*/ 2420697 h 3232862"/>
              <a:gd name="connsiteX7" fmla="*/ 3015361 w 4048851"/>
              <a:gd name="connsiteY7" fmla="*/ 3119943 h 3232862"/>
              <a:gd name="connsiteX8" fmla="*/ 1788990 w 4048851"/>
              <a:gd name="connsiteY8" fmla="*/ 3227520 h 3232862"/>
              <a:gd name="connsiteX9" fmla="*/ 541103 w 4048851"/>
              <a:gd name="connsiteY9" fmla="*/ 3076913 h 3232862"/>
              <a:gd name="connsiteX10" fmla="*/ 121554 w 4048851"/>
              <a:gd name="connsiteY10" fmla="*/ 2947821 h 3232862"/>
              <a:gd name="connsiteX11" fmla="*/ 24735 w 4048851"/>
              <a:gd name="connsiteY11" fmla="*/ 2452970 h 3232862"/>
              <a:gd name="connsiteX12" fmla="*/ 13978 w 4048851"/>
              <a:gd name="connsiteY12" fmla="*/ 1796753 h 3232862"/>
              <a:gd name="connsiteX13" fmla="*/ 196858 w 4048851"/>
              <a:gd name="connsiteY13" fmla="*/ 957657 h 3232862"/>
              <a:gd name="connsiteX14" fmla="*/ 637921 w 4048851"/>
              <a:gd name="connsiteY14" fmla="*/ 301440 h 3232862"/>
              <a:gd name="connsiteX15" fmla="*/ 1132773 w 4048851"/>
              <a:gd name="connsiteY15" fmla="*/ 86287 h 3232862"/>
              <a:gd name="connsiteX0" fmla="*/ 1132773 w 4048851"/>
              <a:gd name="connsiteY0" fmla="*/ 86287 h 3232862"/>
              <a:gd name="connsiteX1" fmla="*/ 1982627 w 4048851"/>
              <a:gd name="connsiteY1" fmla="*/ 226 h 3232862"/>
              <a:gd name="connsiteX2" fmla="*/ 2864754 w 4048851"/>
              <a:gd name="connsiteY2" fmla="*/ 107803 h 3232862"/>
              <a:gd name="connsiteX3" fmla="*/ 3381121 w 4048851"/>
              <a:gd name="connsiteY3" fmla="*/ 365986 h 3232862"/>
              <a:gd name="connsiteX4" fmla="*/ 3725366 w 4048851"/>
              <a:gd name="connsiteY4" fmla="*/ 839323 h 3232862"/>
              <a:gd name="connsiteX5" fmla="*/ 4015823 w 4048851"/>
              <a:gd name="connsiteY5" fmla="*/ 1592358 h 3232862"/>
              <a:gd name="connsiteX6" fmla="*/ 3929761 w 4048851"/>
              <a:gd name="connsiteY6" fmla="*/ 2420697 h 3232862"/>
              <a:gd name="connsiteX7" fmla="*/ 3015361 w 4048851"/>
              <a:gd name="connsiteY7" fmla="*/ 3119943 h 3232862"/>
              <a:gd name="connsiteX8" fmla="*/ 1788990 w 4048851"/>
              <a:gd name="connsiteY8" fmla="*/ 3227520 h 3232862"/>
              <a:gd name="connsiteX9" fmla="*/ 541103 w 4048851"/>
              <a:gd name="connsiteY9" fmla="*/ 3076913 h 3232862"/>
              <a:gd name="connsiteX10" fmla="*/ 121554 w 4048851"/>
              <a:gd name="connsiteY10" fmla="*/ 2947821 h 3232862"/>
              <a:gd name="connsiteX11" fmla="*/ 24735 w 4048851"/>
              <a:gd name="connsiteY11" fmla="*/ 2452970 h 3232862"/>
              <a:gd name="connsiteX12" fmla="*/ 13978 w 4048851"/>
              <a:gd name="connsiteY12" fmla="*/ 1796753 h 3232862"/>
              <a:gd name="connsiteX13" fmla="*/ 196858 w 4048851"/>
              <a:gd name="connsiteY13" fmla="*/ 957657 h 3232862"/>
              <a:gd name="connsiteX14" fmla="*/ 637921 w 4048851"/>
              <a:gd name="connsiteY14" fmla="*/ 301440 h 3232862"/>
              <a:gd name="connsiteX15" fmla="*/ 1132773 w 4048851"/>
              <a:gd name="connsiteY15" fmla="*/ 86287 h 3232862"/>
              <a:gd name="connsiteX0" fmla="*/ 1136211 w 4052289"/>
              <a:gd name="connsiteY0" fmla="*/ 86287 h 3232862"/>
              <a:gd name="connsiteX1" fmla="*/ 1986065 w 4052289"/>
              <a:gd name="connsiteY1" fmla="*/ 226 h 3232862"/>
              <a:gd name="connsiteX2" fmla="*/ 2868192 w 4052289"/>
              <a:gd name="connsiteY2" fmla="*/ 107803 h 3232862"/>
              <a:gd name="connsiteX3" fmla="*/ 3384559 w 4052289"/>
              <a:gd name="connsiteY3" fmla="*/ 365986 h 3232862"/>
              <a:gd name="connsiteX4" fmla="*/ 3728804 w 4052289"/>
              <a:gd name="connsiteY4" fmla="*/ 839323 h 3232862"/>
              <a:gd name="connsiteX5" fmla="*/ 4019261 w 4052289"/>
              <a:gd name="connsiteY5" fmla="*/ 1592358 h 3232862"/>
              <a:gd name="connsiteX6" fmla="*/ 3933199 w 4052289"/>
              <a:gd name="connsiteY6" fmla="*/ 2420697 h 3232862"/>
              <a:gd name="connsiteX7" fmla="*/ 3018799 w 4052289"/>
              <a:gd name="connsiteY7" fmla="*/ 3119943 h 3232862"/>
              <a:gd name="connsiteX8" fmla="*/ 1792428 w 4052289"/>
              <a:gd name="connsiteY8" fmla="*/ 3227520 h 3232862"/>
              <a:gd name="connsiteX9" fmla="*/ 544541 w 4052289"/>
              <a:gd name="connsiteY9" fmla="*/ 3076913 h 3232862"/>
              <a:gd name="connsiteX10" fmla="*/ 200295 w 4052289"/>
              <a:gd name="connsiteY10" fmla="*/ 2915548 h 3232862"/>
              <a:gd name="connsiteX11" fmla="*/ 28173 w 4052289"/>
              <a:gd name="connsiteY11" fmla="*/ 2452970 h 3232862"/>
              <a:gd name="connsiteX12" fmla="*/ 17416 w 4052289"/>
              <a:gd name="connsiteY12" fmla="*/ 1796753 h 3232862"/>
              <a:gd name="connsiteX13" fmla="*/ 200296 w 4052289"/>
              <a:gd name="connsiteY13" fmla="*/ 957657 h 3232862"/>
              <a:gd name="connsiteX14" fmla="*/ 641359 w 4052289"/>
              <a:gd name="connsiteY14" fmla="*/ 301440 h 3232862"/>
              <a:gd name="connsiteX15" fmla="*/ 1136211 w 4052289"/>
              <a:gd name="connsiteY15" fmla="*/ 86287 h 3232862"/>
              <a:gd name="connsiteX0" fmla="*/ 1136211 w 4021529"/>
              <a:gd name="connsiteY0" fmla="*/ 86287 h 3229936"/>
              <a:gd name="connsiteX1" fmla="*/ 1986065 w 4021529"/>
              <a:gd name="connsiteY1" fmla="*/ 226 h 3229936"/>
              <a:gd name="connsiteX2" fmla="*/ 2868192 w 4021529"/>
              <a:gd name="connsiteY2" fmla="*/ 107803 h 3229936"/>
              <a:gd name="connsiteX3" fmla="*/ 3384559 w 4021529"/>
              <a:gd name="connsiteY3" fmla="*/ 365986 h 3229936"/>
              <a:gd name="connsiteX4" fmla="*/ 3728804 w 4021529"/>
              <a:gd name="connsiteY4" fmla="*/ 839323 h 3229936"/>
              <a:gd name="connsiteX5" fmla="*/ 4019261 w 4021529"/>
              <a:gd name="connsiteY5" fmla="*/ 1592358 h 3229936"/>
              <a:gd name="connsiteX6" fmla="*/ 3814865 w 4021529"/>
              <a:gd name="connsiteY6" fmla="*/ 2549789 h 3229936"/>
              <a:gd name="connsiteX7" fmla="*/ 3018799 w 4021529"/>
              <a:gd name="connsiteY7" fmla="*/ 3119943 h 3229936"/>
              <a:gd name="connsiteX8" fmla="*/ 1792428 w 4021529"/>
              <a:gd name="connsiteY8" fmla="*/ 3227520 h 3229936"/>
              <a:gd name="connsiteX9" fmla="*/ 544541 w 4021529"/>
              <a:gd name="connsiteY9" fmla="*/ 3076913 h 3229936"/>
              <a:gd name="connsiteX10" fmla="*/ 200295 w 4021529"/>
              <a:gd name="connsiteY10" fmla="*/ 2915548 h 3229936"/>
              <a:gd name="connsiteX11" fmla="*/ 28173 w 4021529"/>
              <a:gd name="connsiteY11" fmla="*/ 2452970 h 3229936"/>
              <a:gd name="connsiteX12" fmla="*/ 17416 w 4021529"/>
              <a:gd name="connsiteY12" fmla="*/ 1796753 h 3229936"/>
              <a:gd name="connsiteX13" fmla="*/ 200296 w 4021529"/>
              <a:gd name="connsiteY13" fmla="*/ 957657 h 3229936"/>
              <a:gd name="connsiteX14" fmla="*/ 641359 w 4021529"/>
              <a:gd name="connsiteY14" fmla="*/ 301440 h 3229936"/>
              <a:gd name="connsiteX15" fmla="*/ 1136211 w 4021529"/>
              <a:gd name="connsiteY15" fmla="*/ 86287 h 3229936"/>
              <a:gd name="connsiteX0" fmla="*/ 1136211 w 4019697"/>
              <a:gd name="connsiteY0" fmla="*/ 86287 h 3229936"/>
              <a:gd name="connsiteX1" fmla="*/ 1986065 w 4019697"/>
              <a:gd name="connsiteY1" fmla="*/ 226 h 3229936"/>
              <a:gd name="connsiteX2" fmla="*/ 2868192 w 4019697"/>
              <a:gd name="connsiteY2" fmla="*/ 107803 h 3229936"/>
              <a:gd name="connsiteX3" fmla="*/ 3384559 w 4019697"/>
              <a:gd name="connsiteY3" fmla="*/ 365986 h 3229936"/>
              <a:gd name="connsiteX4" fmla="*/ 3782592 w 4019697"/>
              <a:gd name="connsiteY4" fmla="*/ 839323 h 3229936"/>
              <a:gd name="connsiteX5" fmla="*/ 4019261 w 4019697"/>
              <a:gd name="connsiteY5" fmla="*/ 1592358 h 3229936"/>
              <a:gd name="connsiteX6" fmla="*/ 3814865 w 4019697"/>
              <a:gd name="connsiteY6" fmla="*/ 2549789 h 3229936"/>
              <a:gd name="connsiteX7" fmla="*/ 3018799 w 4019697"/>
              <a:gd name="connsiteY7" fmla="*/ 3119943 h 3229936"/>
              <a:gd name="connsiteX8" fmla="*/ 1792428 w 4019697"/>
              <a:gd name="connsiteY8" fmla="*/ 3227520 h 3229936"/>
              <a:gd name="connsiteX9" fmla="*/ 544541 w 4019697"/>
              <a:gd name="connsiteY9" fmla="*/ 3076913 h 3229936"/>
              <a:gd name="connsiteX10" fmla="*/ 200295 w 4019697"/>
              <a:gd name="connsiteY10" fmla="*/ 2915548 h 3229936"/>
              <a:gd name="connsiteX11" fmla="*/ 28173 w 4019697"/>
              <a:gd name="connsiteY11" fmla="*/ 2452970 h 3229936"/>
              <a:gd name="connsiteX12" fmla="*/ 17416 w 4019697"/>
              <a:gd name="connsiteY12" fmla="*/ 1796753 h 3229936"/>
              <a:gd name="connsiteX13" fmla="*/ 200296 w 4019697"/>
              <a:gd name="connsiteY13" fmla="*/ 957657 h 3229936"/>
              <a:gd name="connsiteX14" fmla="*/ 641359 w 4019697"/>
              <a:gd name="connsiteY14" fmla="*/ 301440 h 3229936"/>
              <a:gd name="connsiteX15" fmla="*/ 1136211 w 4019697"/>
              <a:gd name="connsiteY15" fmla="*/ 86287 h 32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19697" h="3229936">
                <a:moveTo>
                  <a:pt x="1136211" y="86287"/>
                </a:moveTo>
                <a:cubicBezTo>
                  <a:pt x="1360329" y="36085"/>
                  <a:pt x="1697402" y="-3360"/>
                  <a:pt x="1986065" y="226"/>
                </a:cubicBezTo>
                <a:cubicBezTo>
                  <a:pt x="2274728" y="3812"/>
                  <a:pt x="2635110" y="46843"/>
                  <a:pt x="2868192" y="107803"/>
                </a:cubicBezTo>
                <a:cubicBezTo>
                  <a:pt x="3101274" y="168763"/>
                  <a:pt x="3232159" y="244066"/>
                  <a:pt x="3384559" y="365986"/>
                </a:cubicBezTo>
                <a:cubicBezTo>
                  <a:pt x="3536959" y="487906"/>
                  <a:pt x="3676808" y="634928"/>
                  <a:pt x="3782592" y="839323"/>
                </a:cubicBezTo>
                <a:cubicBezTo>
                  <a:pt x="3888376" y="1043718"/>
                  <a:pt x="4013882" y="1307280"/>
                  <a:pt x="4019261" y="1592358"/>
                </a:cubicBezTo>
                <a:cubicBezTo>
                  <a:pt x="4024640" y="1877436"/>
                  <a:pt x="3981609" y="2295191"/>
                  <a:pt x="3814865" y="2549789"/>
                </a:cubicBezTo>
                <a:cubicBezTo>
                  <a:pt x="3648121" y="2804387"/>
                  <a:pt x="3355872" y="3006988"/>
                  <a:pt x="3018799" y="3119943"/>
                </a:cubicBezTo>
                <a:cubicBezTo>
                  <a:pt x="2681726" y="3232898"/>
                  <a:pt x="2204804" y="3234692"/>
                  <a:pt x="1792428" y="3227520"/>
                </a:cubicBezTo>
                <a:cubicBezTo>
                  <a:pt x="1380052" y="3220348"/>
                  <a:pt x="809896" y="3128908"/>
                  <a:pt x="544541" y="3076913"/>
                </a:cubicBezTo>
                <a:cubicBezTo>
                  <a:pt x="279186" y="3024918"/>
                  <a:pt x="286356" y="3019538"/>
                  <a:pt x="200295" y="2915548"/>
                </a:cubicBezTo>
                <a:cubicBezTo>
                  <a:pt x="114234" y="2811558"/>
                  <a:pt x="58653" y="2639436"/>
                  <a:pt x="28173" y="2452970"/>
                </a:cubicBezTo>
                <a:cubicBezTo>
                  <a:pt x="-2307" y="2266504"/>
                  <a:pt x="-11271" y="2045972"/>
                  <a:pt x="17416" y="1796753"/>
                </a:cubicBezTo>
                <a:cubicBezTo>
                  <a:pt x="46103" y="1547534"/>
                  <a:pt x="96306" y="1206876"/>
                  <a:pt x="200296" y="957657"/>
                </a:cubicBezTo>
                <a:cubicBezTo>
                  <a:pt x="304286" y="708438"/>
                  <a:pt x="479994" y="446668"/>
                  <a:pt x="641359" y="301440"/>
                </a:cubicBezTo>
                <a:cubicBezTo>
                  <a:pt x="802724" y="156212"/>
                  <a:pt x="912093" y="136489"/>
                  <a:pt x="1136211" y="86287"/>
                </a:cubicBezTo>
                <a:close/>
              </a:path>
            </a:pathLst>
          </a:custGeom>
          <a:solidFill>
            <a:schemeClr val="accent3">
              <a:lumMod val="75000"/>
              <a:alpha val="14902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053170" y="2426862"/>
            <a:ext cx="2251723" cy="1743657"/>
          </a:xfrm>
          <a:custGeom>
            <a:avLst/>
            <a:gdLst>
              <a:gd name="connsiteX0" fmla="*/ 493051 w 2774062"/>
              <a:gd name="connsiteY0" fmla="*/ 17036 h 2014140"/>
              <a:gd name="connsiteX1" fmla="*/ 1665634 w 2774062"/>
              <a:gd name="connsiteY1" fmla="*/ 60067 h 2014140"/>
              <a:gd name="connsiteX2" fmla="*/ 2450943 w 2774062"/>
              <a:gd name="connsiteY2" fmla="*/ 275220 h 2014140"/>
              <a:gd name="connsiteX3" fmla="*/ 2773672 w 2774062"/>
              <a:gd name="connsiteY3" fmla="*/ 737799 h 2014140"/>
              <a:gd name="connsiteX4" fmla="*/ 2493973 w 2774062"/>
              <a:gd name="connsiteY4" fmla="*/ 1587653 h 2014140"/>
              <a:gd name="connsiteX5" fmla="*/ 1601088 w 2774062"/>
              <a:gd name="connsiteY5" fmla="*/ 1996443 h 2014140"/>
              <a:gd name="connsiteX6" fmla="*/ 665173 w 2774062"/>
              <a:gd name="connsiteY6" fmla="*/ 1899625 h 2014140"/>
              <a:gd name="connsiteX7" fmla="*/ 41230 w 2774062"/>
              <a:gd name="connsiteY7" fmla="*/ 1533865 h 2014140"/>
              <a:gd name="connsiteX8" fmla="*/ 84260 w 2774062"/>
              <a:gd name="connsiteY8" fmla="*/ 888406 h 2014140"/>
              <a:gd name="connsiteX9" fmla="*/ 288656 w 2774062"/>
              <a:gd name="connsiteY9" fmla="*/ 307493 h 2014140"/>
              <a:gd name="connsiteX10" fmla="*/ 493051 w 2774062"/>
              <a:gd name="connsiteY10" fmla="*/ 17036 h 2014140"/>
              <a:gd name="connsiteX0" fmla="*/ 654416 w 2774062"/>
              <a:gd name="connsiteY0" fmla="*/ 24939 h 1989770"/>
              <a:gd name="connsiteX1" fmla="*/ 1665634 w 2774062"/>
              <a:gd name="connsiteY1" fmla="*/ 35697 h 1989770"/>
              <a:gd name="connsiteX2" fmla="*/ 2450943 w 2774062"/>
              <a:gd name="connsiteY2" fmla="*/ 250850 h 1989770"/>
              <a:gd name="connsiteX3" fmla="*/ 2773672 w 2774062"/>
              <a:gd name="connsiteY3" fmla="*/ 713429 h 1989770"/>
              <a:gd name="connsiteX4" fmla="*/ 2493973 w 2774062"/>
              <a:gd name="connsiteY4" fmla="*/ 1563283 h 1989770"/>
              <a:gd name="connsiteX5" fmla="*/ 1601088 w 2774062"/>
              <a:gd name="connsiteY5" fmla="*/ 1972073 h 1989770"/>
              <a:gd name="connsiteX6" fmla="*/ 665173 w 2774062"/>
              <a:gd name="connsiteY6" fmla="*/ 1875255 h 1989770"/>
              <a:gd name="connsiteX7" fmla="*/ 41230 w 2774062"/>
              <a:gd name="connsiteY7" fmla="*/ 1509495 h 1989770"/>
              <a:gd name="connsiteX8" fmla="*/ 84260 w 2774062"/>
              <a:gd name="connsiteY8" fmla="*/ 864036 h 1989770"/>
              <a:gd name="connsiteX9" fmla="*/ 288656 w 2774062"/>
              <a:gd name="connsiteY9" fmla="*/ 283123 h 1989770"/>
              <a:gd name="connsiteX10" fmla="*/ 654416 w 2774062"/>
              <a:gd name="connsiteY10" fmla="*/ 24939 h 1989770"/>
              <a:gd name="connsiteX0" fmla="*/ 654416 w 2594833"/>
              <a:gd name="connsiteY0" fmla="*/ 24939 h 1989770"/>
              <a:gd name="connsiteX1" fmla="*/ 1665634 w 2594833"/>
              <a:gd name="connsiteY1" fmla="*/ 35697 h 1989770"/>
              <a:gd name="connsiteX2" fmla="*/ 2450943 w 2594833"/>
              <a:gd name="connsiteY2" fmla="*/ 250850 h 1989770"/>
              <a:gd name="connsiteX3" fmla="*/ 2569277 w 2594833"/>
              <a:gd name="connsiteY3" fmla="*/ 713429 h 1989770"/>
              <a:gd name="connsiteX4" fmla="*/ 2493973 w 2594833"/>
              <a:gd name="connsiteY4" fmla="*/ 1563283 h 1989770"/>
              <a:gd name="connsiteX5" fmla="*/ 1601088 w 2594833"/>
              <a:gd name="connsiteY5" fmla="*/ 1972073 h 1989770"/>
              <a:gd name="connsiteX6" fmla="*/ 665173 w 2594833"/>
              <a:gd name="connsiteY6" fmla="*/ 1875255 h 1989770"/>
              <a:gd name="connsiteX7" fmla="*/ 41230 w 2594833"/>
              <a:gd name="connsiteY7" fmla="*/ 1509495 h 1989770"/>
              <a:gd name="connsiteX8" fmla="*/ 84260 w 2594833"/>
              <a:gd name="connsiteY8" fmla="*/ 864036 h 1989770"/>
              <a:gd name="connsiteX9" fmla="*/ 288656 w 2594833"/>
              <a:gd name="connsiteY9" fmla="*/ 283123 h 1989770"/>
              <a:gd name="connsiteX10" fmla="*/ 654416 w 2594833"/>
              <a:gd name="connsiteY10" fmla="*/ 24939 h 1989770"/>
              <a:gd name="connsiteX0" fmla="*/ 654416 w 2609488"/>
              <a:gd name="connsiteY0" fmla="*/ 33617 h 1998448"/>
              <a:gd name="connsiteX1" fmla="*/ 1665634 w 2609488"/>
              <a:gd name="connsiteY1" fmla="*/ 44375 h 1998448"/>
              <a:gd name="connsiteX2" fmla="*/ 2225033 w 2609488"/>
              <a:gd name="connsiteY2" fmla="*/ 410135 h 1998448"/>
              <a:gd name="connsiteX3" fmla="*/ 2569277 w 2609488"/>
              <a:gd name="connsiteY3" fmla="*/ 722107 h 1998448"/>
              <a:gd name="connsiteX4" fmla="*/ 2493973 w 2609488"/>
              <a:gd name="connsiteY4" fmla="*/ 1571961 h 1998448"/>
              <a:gd name="connsiteX5" fmla="*/ 1601088 w 2609488"/>
              <a:gd name="connsiteY5" fmla="*/ 1980751 h 1998448"/>
              <a:gd name="connsiteX6" fmla="*/ 665173 w 2609488"/>
              <a:gd name="connsiteY6" fmla="*/ 1883933 h 1998448"/>
              <a:gd name="connsiteX7" fmla="*/ 41230 w 2609488"/>
              <a:gd name="connsiteY7" fmla="*/ 1518173 h 1998448"/>
              <a:gd name="connsiteX8" fmla="*/ 84260 w 2609488"/>
              <a:gd name="connsiteY8" fmla="*/ 872714 h 1998448"/>
              <a:gd name="connsiteX9" fmla="*/ 288656 w 2609488"/>
              <a:gd name="connsiteY9" fmla="*/ 291801 h 1998448"/>
              <a:gd name="connsiteX10" fmla="*/ 654416 w 2609488"/>
              <a:gd name="connsiteY10" fmla="*/ 33617 h 1998448"/>
              <a:gd name="connsiteX0" fmla="*/ 654416 w 2569903"/>
              <a:gd name="connsiteY0" fmla="*/ 33617 h 2002186"/>
              <a:gd name="connsiteX1" fmla="*/ 1665634 w 2569903"/>
              <a:gd name="connsiteY1" fmla="*/ 44375 h 2002186"/>
              <a:gd name="connsiteX2" fmla="*/ 2225033 w 2569903"/>
              <a:gd name="connsiteY2" fmla="*/ 410135 h 2002186"/>
              <a:gd name="connsiteX3" fmla="*/ 2569277 w 2569903"/>
              <a:gd name="connsiteY3" fmla="*/ 722107 h 2002186"/>
              <a:gd name="connsiteX4" fmla="*/ 2289578 w 2569903"/>
              <a:gd name="connsiteY4" fmla="*/ 1518172 h 2002186"/>
              <a:gd name="connsiteX5" fmla="*/ 1601088 w 2569903"/>
              <a:gd name="connsiteY5" fmla="*/ 1980751 h 2002186"/>
              <a:gd name="connsiteX6" fmla="*/ 665173 w 2569903"/>
              <a:gd name="connsiteY6" fmla="*/ 1883933 h 2002186"/>
              <a:gd name="connsiteX7" fmla="*/ 41230 w 2569903"/>
              <a:gd name="connsiteY7" fmla="*/ 1518173 h 2002186"/>
              <a:gd name="connsiteX8" fmla="*/ 84260 w 2569903"/>
              <a:gd name="connsiteY8" fmla="*/ 872714 h 2002186"/>
              <a:gd name="connsiteX9" fmla="*/ 288656 w 2569903"/>
              <a:gd name="connsiteY9" fmla="*/ 291801 h 2002186"/>
              <a:gd name="connsiteX10" fmla="*/ 654416 w 2569903"/>
              <a:gd name="connsiteY10" fmla="*/ 33617 h 2002186"/>
              <a:gd name="connsiteX0" fmla="*/ 654416 w 2495097"/>
              <a:gd name="connsiteY0" fmla="*/ 33617 h 2002186"/>
              <a:gd name="connsiteX1" fmla="*/ 1665634 w 2495097"/>
              <a:gd name="connsiteY1" fmla="*/ 44375 h 2002186"/>
              <a:gd name="connsiteX2" fmla="*/ 2225033 w 2495097"/>
              <a:gd name="connsiteY2" fmla="*/ 410135 h 2002186"/>
              <a:gd name="connsiteX3" fmla="*/ 2493974 w 2495097"/>
              <a:gd name="connsiteY3" fmla="*/ 797411 h 2002186"/>
              <a:gd name="connsiteX4" fmla="*/ 2289578 w 2495097"/>
              <a:gd name="connsiteY4" fmla="*/ 1518172 h 2002186"/>
              <a:gd name="connsiteX5" fmla="*/ 1601088 w 2495097"/>
              <a:gd name="connsiteY5" fmla="*/ 1980751 h 2002186"/>
              <a:gd name="connsiteX6" fmla="*/ 665173 w 2495097"/>
              <a:gd name="connsiteY6" fmla="*/ 1883933 h 2002186"/>
              <a:gd name="connsiteX7" fmla="*/ 41230 w 2495097"/>
              <a:gd name="connsiteY7" fmla="*/ 1518173 h 2002186"/>
              <a:gd name="connsiteX8" fmla="*/ 84260 w 2495097"/>
              <a:gd name="connsiteY8" fmla="*/ 872714 h 2002186"/>
              <a:gd name="connsiteX9" fmla="*/ 288656 w 2495097"/>
              <a:gd name="connsiteY9" fmla="*/ 291801 h 2002186"/>
              <a:gd name="connsiteX10" fmla="*/ 654416 w 2495097"/>
              <a:gd name="connsiteY10" fmla="*/ 33617 h 2002186"/>
              <a:gd name="connsiteX0" fmla="*/ 654416 w 2494127"/>
              <a:gd name="connsiteY0" fmla="*/ 26652 h 1995221"/>
              <a:gd name="connsiteX1" fmla="*/ 1665634 w 2494127"/>
              <a:gd name="connsiteY1" fmla="*/ 37410 h 1995221"/>
              <a:gd name="connsiteX2" fmla="*/ 2268064 w 2494127"/>
              <a:gd name="connsiteY2" fmla="*/ 284836 h 1995221"/>
              <a:gd name="connsiteX3" fmla="*/ 2493974 w 2494127"/>
              <a:gd name="connsiteY3" fmla="*/ 790446 h 1995221"/>
              <a:gd name="connsiteX4" fmla="*/ 2289578 w 2494127"/>
              <a:gd name="connsiteY4" fmla="*/ 1511207 h 1995221"/>
              <a:gd name="connsiteX5" fmla="*/ 1601088 w 2494127"/>
              <a:gd name="connsiteY5" fmla="*/ 1973786 h 1995221"/>
              <a:gd name="connsiteX6" fmla="*/ 665173 w 2494127"/>
              <a:gd name="connsiteY6" fmla="*/ 1876968 h 1995221"/>
              <a:gd name="connsiteX7" fmla="*/ 41230 w 2494127"/>
              <a:gd name="connsiteY7" fmla="*/ 1511208 h 1995221"/>
              <a:gd name="connsiteX8" fmla="*/ 84260 w 2494127"/>
              <a:gd name="connsiteY8" fmla="*/ 865749 h 1995221"/>
              <a:gd name="connsiteX9" fmla="*/ 288656 w 2494127"/>
              <a:gd name="connsiteY9" fmla="*/ 284836 h 1995221"/>
              <a:gd name="connsiteX10" fmla="*/ 654416 w 2494127"/>
              <a:gd name="connsiteY10" fmla="*/ 26652 h 1995221"/>
              <a:gd name="connsiteX0" fmla="*/ 654416 w 2494127"/>
              <a:gd name="connsiteY0" fmla="*/ 3662 h 1972231"/>
              <a:gd name="connsiteX1" fmla="*/ 1676391 w 2494127"/>
              <a:gd name="connsiteY1" fmla="*/ 119991 h 1972231"/>
              <a:gd name="connsiteX2" fmla="*/ 2268064 w 2494127"/>
              <a:gd name="connsiteY2" fmla="*/ 261846 h 1972231"/>
              <a:gd name="connsiteX3" fmla="*/ 2493974 w 2494127"/>
              <a:gd name="connsiteY3" fmla="*/ 767456 h 1972231"/>
              <a:gd name="connsiteX4" fmla="*/ 2289578 w 2494127"/>
              <a:gd name="connsiteY4" fmla="*/ 1488217 h 1972231"/>
              <a:gd name="connsiteX5" fmla="*/ 1601088 w 2494127"/>
              <a:gd name="connsiteY5" fmla="*/ 1950796 h 1972231"/>
              <a:gd name="connsiteX6" fmla="*/ 665173 w 2494127"/>
              <a:gd name="connsiteY6" fmla="*/ 1853978 h 1972231"/>
              <a:gd name="connsiteX7" fmla="*/ 41230 w 2494127"/>
              <a:gd name="connsiteY7" fmla="*/ 1488218 h 1972231"/>
              <a:gd name="connsiteX8" fmla="*/ 84260 w 2494127"/>
              <a:gd name="connsiteY8" fmla="*/ 842759 h 1972231"/>
              <a:gd name="connsiteX9" fmla="*/ 288656 w 2494127"/>
              <a:gd name="connsiteY9" fmla="*/ 261846 h 1972231"/>
              <a:gd name="connsiteX10" fmla="*/ 654416 w 2494127"/>
              <a:gd name="connsiteY10" fmla="*/ 3662 h 1972231"/>
              <a:gd name="connsiteX0" fmla="*/ 654416 w 2494523"/>
              <a:gd name="connsiteY0" fmla="*/ 4348 h 1972917"/>
              <a:gd name="connsiteX1" fmla="*/ 1676391 w 2494523"/>
              <a:gd name="connsiteY1" fmla="*/ 120677 h 1972917"/>
              <a:gd name="connsiteX2" fmla="*/ 2246549 w 2494523"/>
              <a:gd name="connsiteY2" fmla="*/ 378660 h 1972917"/>
              <a:gd name="connsiteX3" fmla="*/ 2493974 w 2494523"/>
              <a:gd name="connsiteY3" fmla="*/ 768142 h 1972917"/>
              <a:gd name="connsiteX4" fmla="*/ 2289578 w 2494523"/>
              <a:gd name="connsiteY4" fmla="*/ 1488903 h 1972917"/>
              <a:gd name="connsiteX5" fmla="*/ 1601088 w 2494523"/>
              <a:gd name="connsiteY5" fmla="*/ 1951482 h 1972917"/>
              <a:gd name="connsiteX6" fmla="*/ 665173 w 2494523"/>
              <a:gd name="connsiteY6" fmla="*/ 1854664 h 1972917"/>
              <a:gd name="connsiteX7" fmla="*/ 41230 w 2494523"/>
              <a:gd name="connsiteY7" fmla="*/ 1488904 h 1972917"/>
              <a:gd name="connsiteX8" fmla="*/ 84260 w 2494523"/>
              <a:gd name="connsiteY8" fmla="*/ 843445 h 1972917"/>
              <a:gd name="connsiteX9" fmla="*/ 288656 w 2494523"/>
              <a:gd name="connsiteY9" fmla="*/ 262532 h 1972917"/>
              <a:gd name="connsiteX10" fmla="*/ 654416 w 2494523"/>
              <a:gd name="connsiteY10" fmla="*/ 4348 h 1972917"/>
              <a:gd name="connsiteX0" fmla="*/ 654416 w 2494510"/>
              <a:gd name="connsiteY0" fmla="*/ 4348 h 1895660"/>
              <a:gd name="connsiteX1" fmla="*/ 1676391 w 2494510"/>
              <a:gd name="connsiteY1" fmla="*/ 120677 h 1895660"/>
              <a:gd name="connsiteX2" fmla="*/ 2246549 w 2494510"/>
              <a:gd name="connsiteY2" fmla="*/ 378660 h 1895660"/>
              <a:gd name="connsiteX3" fmla="*/ 2493974 w 2494510"/>
              <a:gd name="connsiteY3" fmla="*/ 768142 h 1895660"/>
              <a:gd name="connsiteX4" fmla="*/ 2289578 w 2494510"/>
              <a:gd name="connsiteY4" fmla="*/ 1488903 h 1895660"/>
              <a:gd name="connsiteX5" fmla="*/ 1611846 w 2494510"/>
              <a:gd name="connsiteY5" fmla="*/ 1845911 h 1895660"/>
              <a:gd name="connsiteX6" fmla="*/ 665173 w 2494510"/>
              <a:gd name="connsiteY6" fmla="*/ 1854664 h 1895660"/>
              <a:gd name="connsiteX7" fmla="*/ 41230 w 2494510"/>
              <a:gd name="connsiteY7" fmla="*/ 1488904 h 1895660"/>
              <a:gd name="connsiteX8" fmla="*/ 84260 w 2494510"/>
              <a:gd name="connsiteY8" fmla="*/ 843445 h 1895660"/>
              <a:gd name="connsiteX9" fmla="*/ 288656 w 2494510"/>
              <a:gd name="connsiteY9" fmla="*/ 262532 h 1895660"/>
              <a:gd name="connsiteX10" fmla="*/ 654416 w 2494510"/>
              <a:gd name="connsiteY10" fmla="*/ 4348 h 189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94510" h="1895660">
                <a:moveTo>
                  <a:pt x="654416" y="4348"/>
                </a:moveTo>
                <a:cubicBezTo>
                  <a:pt x="885705" y="-19294"/>
                  <a:pt x="1411036" y="58292"/>
                  <a:pt x="1676391" y="120677"/>
                </a:cubicBezTo>
                <a:cubicBezTo>
                  <a:pt x="1941746" y="183062"/>
                  <a:pt x="2110285" y="270749"/>
                  <a:pt x="2246549" y="378660"/>
                </a:cubicBezTo>
                <a:cubicBezTo>
                  <a:pt x="2382813" y="486571"/>
                  <a:pt x="2486803" y="583102"/>
                  <a:pt x="2493974" y="768142"/>
                </a:cubicBezTo>
                <a:cubicBezTo>
                  <a:pt x="2501146" y="953183"/>
                  <a:pt x="2436599" y="1309275"/>
                  <a:pt x="2289578" y="1488903"/>
                </a:cubicBezTo>
                <a:cubicBezTo>
                  <a:pt x="2142557" y="1668531"/>
                  <a:pt x="1882580" y="1784951"/>
                  <a:pt x="1611846" y="1845911"/>
                </a:cubicBezTo>
                <a:cubicBezTo>
                  <a:pt x="1341112" y="1906871"/>
                  <a:pt x="926942" y="1914165"/>
                  <a:pt x="665173" y="1854664"/>
                </a:cubicBezTo>
                <a:cubicBezTo>
                  <a:pt x="403404" y="1795163"/>
                  <a:pt x="138049" y="1657440"/>
                  <a:pt x="41230" y="1488904"/>
                </a:cubicBezTo>
                <a:cubicBezTo>
                  <a:pt x="-55589" y="1320368"/>
                  <a:pt x="43022" y="1047840"/>
                  <a:pt x="84260" y="843445"/>
                </a:cubicBezTo>
                <a:cubicBezTo>
                  <a:pt x="125498" y="639050"/>
                  <a:pt x="193630" y="402381"/>
                  <a:pt x="288656" y="262532"/>
                </a:cubicBezTo>
                <a:cubicBezTo>
                  <a:pt x="383682" y="122683"/>
                  <a:pt x="423127" y="27991"/>
                  <a:pt x="654416" y="4348"/>
                </a:cubicBezTo>
                <a:close/>
              </a:path>
            </a:pathLst>
          </a:custGeom>
          <a:solidFill>
            <a:schemeClr val="accent3">
              <a:lumMod val="75000"/>
              <a:alpha val="14902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8" name="Group 397"/>
          <p:cNvGrpSpPr/>
          <p:nvPr/>
        </p:nvGrpSpPr>
        <p:grpSpPr>
          <a:xfrm>
            <a:off x="547480" y="1225233"/>
            <a:ext cx="7132320" cy="4252989"/>
            <a:chOff x="990829" y="763417"/>
            <a:chExt cx="7132320" cy="4252989"/>
          </a:xfrm>
        </p:grpSpPr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4431964" y="2721380"/>
              <a:ext cx="165081" cy="16508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5054535" y="233457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5427866" y="287129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4692105" y="3376512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3902308" y="2187987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3707466" y="3179968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6" idx="7"/>
              <a:endCxn id="7" idx="3"/>
            </p:cNvCxnSpPr>
            <p:nvPr/>
          </p:nvCxnSpPr>
          <p:spPr>
            <a:xfrm flipV="1">
              <a:off x="4572869" y="2475478"/>
              <a:ext cx="505841" cy="2700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6" idx="6"/>
              <a:endCxn id="8" idx="2"/>
            </p:cNvCxnSpPr>
            <p:nvPr/>
          </p:nvCxnSpPr>
          <p:spPr>
            <a:xfrm>
              <a:off x="4597045" y="2803920"/>
              <a:ext cx="830821" cy="1499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9" idx="0"/>
            </p:cNvCxnSpPr>
            <p:nvPr/>
          </p:nvCxnSpPr>
          <p:spPr>
            <a:xfrm>
              <a:off x="4514504" y="2886460"/>
              <a:ext cx="260141" cy="490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6" idx="3"/>
              <a:endCxn id="11" idx="7"/>
            </p:cNvCxnSpPr>
            <p:nvPr/>
          </p:nvCxnSpPr>
          <p:spPr>
            <a:xfrm flipH="1">
              <a:off x="3848371" y="2862285"/>
              <a:ext cx="607769" cy="3418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1"/>
              <a:endCxn id="10" idx="5"/>
            </p:cNvCxnSpPr>
            <p:nvPr/>
          </p:nvCxnSpPr>
          <p:spPr>
            <a:xfrm flipH="1" flipV="1">
              <a:off x="4043213" y="2328892"/>
              <a:ext cx="412926" cy="416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7" idx="2"/>
              <a:endCxn id="10" idx="6"/>
            </p:cNvCxnSpPr>
            <p:nvPr/>
          </p:nvCxnSpPr>
          <p:spPr>
            <a:xfrm flipH="1" flipV="1">
              <a:off x="4067389" y="2270528"/>
              <a:ext cx="987146" cy="146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7"/>
              <a:endCxn id="7" idx="4"/>
            </p:cNvCxnSpPr>
            <p:nvPr/>
          </p:nvCxnSpPr>
          <p:spPr>
            <a:xfrm flipV="1">
              <a:off x="4833010" y="2499654"/>
              <a:ext cx="304065" cy="9010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9" idx="2"/>
              <a:endCxn id="11" idx="6"/>
            </p:cNvCxnSpPr>
            <p:nvPr/>
          </p:nvCxnSpPr>
          <p:spPr>
            <a:xfrm flipH="1" flipV="1">
              <a:off x="3872546" y="3262509"/>
              <a:ext cx="819559" cy="1965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4179223" y="1572570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5350180" y="1697804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5777535" y="2207049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6166937" y="2788752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>
              <a:spLocks noChangeAspect="1"/>
            </p:cNvSpPr>
            <p:nvPr/>
          </p:nvSpPr>
          <p:spPr>
            <a:xfrm>
              <a:off x="5889237" y="3475842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5229478" y="4012970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4058241" y="3894299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3056675" y="3838430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>
              <a:spLocks noChangeAspect="1"/>
            </p:cNvSpPr>
            <p:nvPr/>
          </p:nvSpPr>
          <p:spPr>
            <a:xfrm>
              <a:off x="3077821" y="2811817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3348569" y="1959044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10" idx="0"/>
              <a:endCxn id="36" idx="4"/>
            </p:cNvCxnSpPr>
            <p:nvPr/>
          </p:nvCxnSpPr>
          <p:spPr>
            <a:xfrm flipV="1">
              <a:off x="3984848" y="1737651"/>
              <a:ext cx="276915" cy="4503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0" idx="7"/>
              <a:endCxn id="45" idx="3"/>
            </p:cNvCxnSpPr>
            <p:nvPr/>
          </p:nvCxnSpPr>
          <p:spPr>
            <a:xfrm flipV="1">
              <a:off x="4043213" y="1838709"/>
              <a:ext cx="1331142" cy="3734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7" idx="0"/>
              <a:endCxn id="45" idx="4"/>
            </p:cNvCxnSpPr>
            <p:nvPr/>
          </p:nvCxnSpPr>
          <p:spPr>
            <a:xfrm flipV="1">
              <a:off x="5137075" y="1862885"/>
              <a:ext cx="295646" cy="4716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7" idx="6"/>
              <a:endCxn id="48" idx="2"/>
            </p:cNvCxnSpPr>
            <p:nvPr/>
          </p:nvCxnSpPr>
          <p:spPr>
            <a:xfrm flipV="1">
              <a:off x="5219615" y="2289589"/>
              <a:ext cx="557920" cy="127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48" idx="5"/>
              <a:endCxn id="49" idx="1"/>
            </p:cNvCxnSpPr>
            <p:nvPr/>
          </p:nvCxnSpPr>
          <p:spPr>
            <a:xfrm>
              <a:off x="5918440" y="2347954"/>
              <a:ext cx="272673" cy="4649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7" idx="5"/>
              <a:endCxn id="49" idx="2"/>
            </p:cNvCxnSpPr>
            <p:nvPr/>
          </p:nvCxnSpPr>
          <p:spPr>
            <a:xfrm>
              <a:off x="5195440" y="2475478"/>
              <a:ext cx="971497" cy="3958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8" idx="6"/>
              <a:endCxn id="49" idx="3"/>
            </p:cNvCxnSpPr>
            <p:nvPr/>
          </p:nvCxnSpPr>
          <p:spPr>
            <a:xfrm flipV="1">
              <a:off x="5592947" y="2929657"/>
              <a:ext cx="598166" cy="24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48" idx="3"/>
              <a:endCxn id="8" idx="0"/>
            </p:cNvCxnSpPr>
            <p:nvPr/>
          </p:nvCxnSpPr>
          <p:spPr>
            <a:xfrm flipH="1">
              <a:off x="5510406" y="2347954"/>
              <a:ext cx="291304" cy="5233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36" idx="6"/>
              <a:endCxn id="45" idx="2"/>
            </p:cNvCxnSpPr>
            <p:nvPr/>
          </p:nvCxnSpPr>
          <p:spPr>
            <a:xfrm>
              <a:off x="4344304" y="1655110"/>
              <a:ext cx="1005877" cy="1252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48" idx="4"/>
              <a:endCxn id="50" idx="0"/>
            </p:cNvCxnSpPr>
            <p:nvPr/>
          </p:nvCxnSpPr>
          <p:spPr>
            <a:xfrm>
              <a:off x="5860075" y="2372130"/>
              <a:ext cx="111702" cy="11037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9" idx="6"/>
              <a:endCxn id="50" idx="2"/>
            </p:cNvCxnSpPr>
            <p:nvPr/>
          </p:nvCxnSpPr>
          <p:spPr>
            <a:xfrm>
              <a:off x="4857185" y="3459052"/>
              <a:ext cx="1032051" cy="993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" idx="5"/>
              <a:endCxn id="51" idx="1"/>
            </p:cNvCxnSpPr>
            <p:nvPr/>
          </p:nvCxnSpPr>
          <p:spPr>
            <a:xfrm>
              <a:off x="4833010" y="3517417"/>
              <a:ext cx="420643" cy="519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" idx="3"/>
              <a:endCxn id="52" idx="7"/>
            </p:cNvCxnSpPr>
            <p:nvPr/>
          </p:nvCxnSpPr>
          <p:spPr>
            <a:xfrm flipH="1">
              <a:off x="4199146" y="3517417"/>
              <a:ext cx="517134" cy="4010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52" idx="0"/>
              <a:endCxn id="11" idx="4"/>
            </p:cNvCxnSpPr>
            <p:nvPr/>
          </p:nvCxnSpPr>
          <p:spPr>
            <a:xfrm flipH="1" flipV="1">
              <a:off x="3790006" y="3345049"/>
              <a:ext cx="350775" cy="549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52" idx="2"/>
              <a:endCxn id="53" idx="6"/>
            </p:cNvCxnSpPr>
            <p:nvPr/>
          </p:nvCxnSpPr>
          <p:spPr>
            <a:xfrm flipH="1" flipV="1">
              <a:off x="3221755" y="3920971"/>
              <a:ext cx="836486" cy="55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" idx="3"/>
              <a:endCxn id="53" idx="7"/>
            </p:cNvCxnSpPr>
            <p:nvPr/>
          </p:nvCxnSpPr>
          <p:spPr>
            <a:xfrm flipH="1">
              <a:off x="3197580" y="3320874"/>
              <a:ext cx="534061" cy="541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54" idx="6"/>
              <a:endCxn id="11" idx="1"/>
            </p:cNvCxnSpPr>
            <p:nvPr/>
          </p:nvCxnSpPr>
          <p:spPr>
            <a:xfrm>
              <a:off x="3242901" y="2894358"/>
              <a:ext cx="488740" cy="3097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55" idx="6"/>
              <a:endCxn id="10" idx="2"/>
            </p:cNvCxnSpPr>
            <p:nvPr/>
          </p:nvCxnSpPr>
          <p:spPr>
            <a:xfrm>
              <a:off x="3513649" y="2041584"/>
              <a:ext cx="388659" cy="2289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55" idx="5"/>
              <a:endCxn id="11" idx="0"/>
            </p:cNvCxnSpPr>
            <p:nvPr/>
          </p:nvCxnSpPr>
          <p:spPr>
            <a:xfrm>
              <a:off x="3489474" y="2099949"/>
              <a:ext cx="300532" cy="10800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55" idx="4"/>
              <a:endCxn id="54" idx="7"/>
            </p:cNvCxnSpPr>
            <p:nvPr/>
          </p:nvCxnSpPr>
          <p:spPr>
            <a:xfrm flipH="1">
              <a:off x="3218726" y="2124124"/>
              <a:ext cx="212383" cy="71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50" idx="3"/>
              <a:endCxn id="52" idx="6"/>
            </p:cNvCxnSpPr>
            <p:nvPr/>
          </p:nvCxnSpPr>
          <p:spPr>
            <a:xfrm flipH="1">
              <a:off x="4223321" y="3616748"/>
              <a:ext cx="1690091" cy="3600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Oval 127"/>
            <p:cNvSpPr>
              <a:spLocks noChangeAspect="1"/>
            </p:cNvSpPr>
            <p:nvPr/>
          </p:nvSpPr>
          <p:spPr>
            <a:xfrm>
              <a:off x="6045170" y="1465671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>
              <a:spLocks noChangeAspect="1"/>
            </p:cNvSpPr>
            <p:nvPr/>
          </p:nvSpPr>
          <p:spPr>
            <a:xfrm>
              <a:off x="6687770" y="1801864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>
              <a:spLocks noChangeAspect="1"/>
            </p:cNvSpPr>
            <p:nvPr/>
          </p:nvSpPr>
          <p:spPr>
            <a:xfrm>
              <a:off x="6781700" y="256186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>
              <a:spLocks noChangeAspect="1"/>
            </p:cNvSpPr>
            <p:nvPr/>
          </p:nvSpPr>
          <p:spPr>
            <a:xfrm>
              <a:off x="6818735" y="3352336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6329630" y="4095510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>
              <a:off x="4633740" y="4501411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>
              <a:off x="3567106" y="436652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>
              <a:spLocks noChangeAspect="1"/>
            </p:cNvSpPr>
            <p:nvPr/>
          </p:nvSpPr>
          <p:spPr>
            <a:xfrm>
              <a:off x="2665552" y="4253862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2396547" y="3393302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>
              <a:off x="2113769" y="2697204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>
              <a:spLocks noChangeAspect="1"/>
            </p:cNvSpPr>
            <p:nvPr/>
          </p:nvSpPr>
          <p:spPr>
            <a:xfrm>
              <a:off x="2576000" y="2067221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3567106" y="1108407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>
              <a:spLocks noChangeAspect="1"/>
            </p:cNvSpPr>
            <p:nvPr/>
          </p:nvSpPr>
          <p:spPr>
            <a:xfrm>
              <a:off x="4804339" y="1118875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/>
            <p:cNvCxnSpPr>
              <a:stCxn id="36" idx="7"/>
              <a:endCxn id="140" idx="3"/>
            </p:cNvCxnSpPr>
            <p:nvPr/>
          </p:nvCxnSpPr>
          <p:spPr>
            <a:xfrm flipV="1">
              <a:off x="4320128" y="1259780"/>
              <a:ext cx="508385" cy="336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45" idx="1"/>
              <a:endCxn id="140" idx="5"/>
            </p:cNvCxnSpPr>
            <p:nvPr/>
          </p:nvCxnSpPr>
          <p:spPr>
            <a:xfrm flipH="1" flipV="1">
              <a:off x="4945244" y="1259780"/>
              <a:ext cx="429112" cy="4621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45" idx="7"/>
              <a:endCxn id="128" idx="3"/>
            </p:cNvCxnSpPr>
            <p:nvPr/>
          </p:nvCxnSpPr>
          <p:spPr>
            <a:xfrm flipV="1">
              <a:off x="5491086" y="1606576"/>
              <a:ext cx="578259" cy="1154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28" idx="5"/>
              <a:endCxn id="129" idx="1"/>
            </p:cNvCxnSpPr>
            <p:nvPr/>
          </p:nvCxnSpPr>
          <p:spPr>
            <a:xfrm>
              <a:off x="6186075" y="1606576"/>
              <a:ext cx="525870" cy="2194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45" idx="6"/>
              <a:endCxn id="129" idx="2"/>
            </p:cNvCxnSpPr>
            <p:nvPr/>
          </p:nvCxnSpPr>
          <p:spPr>
            <a:xfrm>
              <a:off x="5515261" y="1780344"/>
              <a:ext cx="1172509" cy="104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48" idx="7"/>
              <a:endCxn id="129" idx="3"/>
            </p:cNvCxnSpPr>
            <p:nvPr/>
          </p:nvCxnSpPr>
          <p:spPr>
            <a:xfrm flipV="1">
              <a:off x="5918440" y="1942769"/>
              <a:ext cx="793505" cy="2884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49" idx="7"/>
              <a:endCxn id="130" idx="2"/>
            </p:cNvCxnSpPr>
            <p:nvPr/>
          </p:nvCxnSpPr>
          <p:spPr>
            <a:xfrm flipV="1">
              <a:off x="6307843" y="2644403"/>
              <a:ext cx="473857" cy="168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0" idx="0"/>
              <a:endCxn id="129" idx="4"/>
            </p:cNvCxnSpPr>
            <p:nvPr/>
          </p:nvCxnSpPr>
          <p:spPr>
            <a:xfrm flipH="1" flipV="1">
              <a:off x="6770310" y="1966945"/>
              <a:ext cx="93930" cy="594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31" idx="1"/>
              <a:endCxn id="49" idx="5"/>
            </p:cNvCxnSpPr>
            <p:nvPr/>
          </p:nvCxnSpPr>
          <p:spPr>
            <a:xfrm flipH="1" flipV="1">
              <a:off x="6307843" y="2929657"/>
              <a:ext cx="535068" cy="4468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49" idx="0"/>
              <a:endCxn id="128" idx="4"/>
            </p:cNvCxnSpPr>
            <p:nvPr/>
          </p:nvCxnSpPr>
          <p:spPr>
            <a:xfrm flipH="1" flipV="1">
              <a:off x="6127710" y="1630752"/>
              <a:ext cx="121768" cy="115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50" idx="6"/>
              <a:endCxn id="131" idx="2"/>
            </p:cNvCxnSpPr>
            <p:nvPr/>
          </p:nvCxnSpPr>
          <p:spPr>
            <a:xfrm flipV="1">
              <a:off x="6054317" y="3434876"/>
              <a:ext cx="764417" cy="1235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50" idx="5"/>
              <a:endCxn id="132" idx="1"/>
            </p:cNvCxnSpPr>
            <p:nvPr/>
          </p:nvCxnSpPr>
          <p:spPr>
            <a:xfrm>
              <a:off x="6030142" y="3616748"/>
              <a:ext cx="323664" cy="5029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31" idx="0"/>
              <a:endCxn id="130" idx="4"/>
            </p:cNvCxnSpPr>
            <p:nvPr/>
          </p:nvCxnSpPr>
          <p:spPr>
            <a:xfrm flipH="1" flipV="1">
              <a:off x="6864240" y="2726944"/>
              <a:ext cx="37035" cy="625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33" idx="7"/>
              <a:endCxn id="51" idx="3"/>
            </p:cNvCxnSpPr>
            <p:nvPr/>
          </p:nvCxnSpPr>
          <p:spPr>
            <a:xfrm flipV="1">
              <a:off x="4774645" y="4153875"/>
              <a:ext cx="479008" cy="3717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33" idx="1"/>
              <a:endCxn id="52" idx="5"/>
            </p:cNvCxnSpPr>
            <p:nvPr/>
          </p:nvCxnSpPr>
          <p:spPr>
            <a:xfrm flipH="1" flipV="1">
              <a:off x="4199146" y="4035205"/>
              <a:ext cx="458769" cy="490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33" idx="2"/>
              <a:endCxn id="134" idx="6"/>
            </p:cNvCxnSpPr>
            <p:nvPr/>
          </p:nvCxnSpPr>
          <p:spPr>
            <a:xfrm flipH="1" flipV="1">
              <a:off x="3732186" y="4449063"/>
              <a:ext cx="901554" cy="1348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34" idx="7"/>
              <a:endCxn id="52" idx="3"/>
            </p:cNvCxnSpPr>
            <p:nvPr/>
          </p:nvCxnSpPr>
          <p:spPr>
            <a:xfrm flipV="1">
              <a:off x="3708011" y="4035205"/>
              <a:ext cx="374406" cy="3554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53" idx="3"/>
              <a:endCxn id="135" idx="7"/>
            </p:cNvCxnSpPr>
            <p:nvPr/>
          </p:nvCxnSpPr>
          <p:spPr>
            <a:xfrm flipH="1">
              <a:off x="2806457" y="3979336"/>
              <a:ext cx="274393" cy="2987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53" idx="5"/>
              <a:endCxn id="134" idx="1"/>
            </p:cNvCxnSpPr>
            <p:nvPr/>
          </p:nvCxnSpPr>
          <p:spPr>
            <a:xfrm>
              <a:off x="3197580" y="3979336"/>
              <a:ext cx="393701" cy="411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36" idx="6"/>
              <a:endCxn id="53" idx="1"/>
            </p:cNvCxnSpPr>
            <p:nvPr/>
          </p:nvCxnSpPr>
          <p:spPr>
            <a:xfrm>
              <a:off x="2561627" y="3475842"/>
              <a:ext cx="519223" cy="386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54" idx="3"/>
              <a:endCxn id="136" idx="7"/>
            </p:cNvCxnSpPr>
            <p:nvPr/>
          </p:nvCxnSpPr>
          <p:spPr>
            <a:xfrm flipH="1">
              <a:off x="2537452" y="2952723"/>
              <a:ext cx="564544" cy="4647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38" idx="4"/>
              <a:endCxn id="136" idx="0"/>
            </p:cNvCxnSpPr>
            <p:nvPr/>
          </p:nvCxnSpPr>
          <p:spPr>
            <a:xfrm flipH="1">
              <a:off x="2479087" y="2232301"/>
              <a:ext cx="179454" cy="1161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>
              <a:stCxn id="138" idx="3"/>
              <a:endCxn id="137" idx="7"/>
            </p:cNvCxnSpPr>
            <p:nvPr/>
          </p:nvCxnSpPr>
          <p:spPr>
            <a:xfrm flipH="1">
              <a:off x="2254675" y="2208126"/>
              <a:ext cx="345501" cy="513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136" idx="1"/>
              <a:endCxn id="137" idx="5"/>
            </p:cNvCxnSpPr>
            <p:nvPr/>
          </p:nvCxnSpPr>
          <p:spPr>
            <a:xfrm flipH="1" flipV="1">
              <a:off x="2254675" y="2838109"/>
              <a:ext cx="166047" cy="5793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54" idx="2"/>
              <a:endCxn id="137" idx="6"/>
            </p:cNvCxnSpPr>
            <p:nvPr/>
          </p:nvCxnSpPr>
          <p:spPr>
            <a:xfrm flipH="1" flipV="1">
              <a:off x="2278850" y="2779744"/>
              <a:ext cx="798971" cy="1146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stCxn id="55" idx="2"/>
              <a:endCxn id="138" idx="6"/>
            </p:cNvCxnSpPr>
            <p:nvPr/>
          </p:nvCxnSpPr>
          <p:spPr>
            <a:xfrm flipH="1">
              <a:off x="2741081" y="2041584"/>
              <a:ext cx="607488" cy="1081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139" idx="4"/>
              <a:endCxn id="55" idx="0"/>
            </p:cNvCxnSpPr>
            <p:nvPr/>
          </p:nvCxnSpPr>
          <p:spPr>
            <a:xfrm flipH="1">
              <a:off x="3431109" y="1273488"/>
              <a:ext cx="218537" cy="685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139" idx="5"/>
              <a:endCxn id="36" idx="1"/>
            </p:cNvCxnSpPr>
            <p:nvPr/>
          </p:nvCxnSpPr>
          <p:spPr>
            <a:xfrm>
              <a:off x="3708011" y="1249313"/>
              <a:ext cx="495388" cy="347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stCxn id="138" idx="7"/>
              <a:endCxn id="139" idx="3"/>
            </p:cNvCxnSpPr>
            <p:nvPr/>
          </p:nvCxnSpPr>
          <p:spPr>
            <a:xfrm flipV="1">
              <a:off x="2716906" y="1249313"/>
              <a:ext cx="874375" cy="842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Oval 233"/>
            <p:cNvSpPr>
              <a:spLocks noChangeAspect="1"/>
            </p:cNvSpPr>
            <p:nvPr/>
          </p:nvSpPr>
          <p:spPr>
            <a:xfrm>
              <a:off x="1746154" y="179396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>
              <a:spLocks noChangeAspect="1"/>
            </p:cNvSpPr>
            <p:nvPr/>
          </p:nvSpPr>
          <p:spPr>
            <a:xfrm>
              <a:off x="1419581" y="2959948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>
              <a:spLocks noChangeAspect="1"/>
            </p:cNvSpPr>
            <p:nvPr/>
          </p:nvSpPr>
          <p:spPr>
            <a:xfrm>
              <a:off x="1752017" y="3866364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>
              <a:spLocks noChangeAspect="1"/>
            </p:cNvSpPr>
            <p:nvPr/>
          </p:nvSpPr>
          <p:spPr>
            <a:xfrm>
              <a:off x="6732745" y="4664417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>
              <a:spLocks noChangeAspect="1"/>
            </p:cNvSpPr>
            <p:nvPr/>
          </p:nvSpPr>
          <p:spPr>
            <a:xfrm>
              <a:off x="7179439" y="4122486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>
              <a:spLocks noChangeAspect="1"/>
            </p:cNvSpPr>
            <p:nvPr/>
          </p:nvSpPr>
          <p:spPr>
            <a:xfrm>
              <a:off x="7614876" y="3014888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>
              <a:spLocks noChangeAspect="1"/>
            </p:cNvSpPr>
            <p:nvPr/>
          </p:nvSpPr>
          <p:spPr>
            <a:xfrm>
              <a:off x="7449796" y="2093739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>
              <a:spLocks noChangeAspect="1"/>
            </p:cNvSpPr>
            <p:nvPr/>
          </p:nvSpPr>
          <p:spPr>
            <a:xfrm>
              <a:off x="6419676" y="968803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>
              <a:spLocks noChangeAspect="1"/>
            </p:cNvSpPr>
            <p:nvPr/>
          </p:nvSpPr>
          <p:spPr>
            <a:xfrm>
              <a:off x="7228213" y="1283955"/>
              <a:ext cx="165081" cy="165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>
              <a:stCxn id="128" idx="7"/>
              <a:endCxn id="241" idx="3"/>
            </p:cNvCxnSpPr>
            <p:nvPr/>
          </p:nvCxnSpPr>
          <p:spPr>
            <a:xfrm flipV="1">
              <a:off x="6186075" y="1109708"/>
              <a:ext cx="257777" cy="3801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128" idx="6"/>
              <a:endCxn id="242" idx="2"/>
            </p:cNvCxnSpPr>
            <p:nvPr/>
          </p:nvCxnSpPr>
          <p:spPr>
            <a:xfrm flipV="1">
              <a:off x="6210250" y="1366496"/>
              <a:ext cx="1017962" cy="1817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129" idx="7"/>
              <a:endCxn id="242" idx="3"/>
            </p:cNvCxnSpPr>
            <p:nvPr/>
          </p:nvCxnSpPr>
          <p:spPr>
            <a:xfrm flipV="1">
              <a:off x="6828675" y="1424860"/>
              <a:ext cx="423713" cy="4011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129" idx="6"/>
              <a:endCxn id="240" idx="2"/>
            </p:cNvCxnSpPr>
            <p:nvPr/>
          </p:nvCxnSpPr>
          <p:spPr>
            <a:xfrm>
              <a:off x="6852850" y="1884404"/>
              <a:ext cx="596946" cy="291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42" idx="5"/>
              <a:endCxn id="240" idx="0"/>
            </p:cNvCxnSpPr>
            <p:nvPr/>
          </p:nvCxnSpPr>
          <p:spPr>
            <a:xfrm>
              <a:off x="7369118" y="1424860"/>
              <a:ext cx="163218" cy="6688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130" idx="5"/>
              <a:endCxn id="239" idx="2"/>
            </p:cNvCxnSpPr>
            <p:nvPr/>
          </p:nvCxnSpPr>
          <p:spPr>
            <a:xfrm>
              <a:off x="6922605" y="2702768"/>
              <a:ext cx="692271" cy="394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130" idx="7"/>
              <a:endCxn id="240" idx="3"/>
            </p:cNvCxnSpPr>
            <p:nvPr/>
          </p:nvCxnSpPr>
          <p:spPr>
            <a:xfrm flipV="1">
              <a:off x="6922605" y="2234645"/>
              <a:ext cx="551366" cy="3513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131" idx="6"/>
              <a:endCxn id="239" idx="3"/>
            </p:cNvCxnSpPr>
            <p:nvPr/>
          </p:nvCxnSpPr>
          <p:spPr>
            <a:xfrm flipV="1">
              <a:off x="6983815" y="3155793"/>
              <a:ext cx="655237" cy="2790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131" idx="5"/>
              <a:endCxn id="238" idx="1"/>
            </p:cNvCxnSpPr>
            <p:nvPr/>
          </p:nvCxnSpPr>
          <p:spPr>
            <a:xfrm>
              <a:off x="6959640" y="3493241"/>
              <a:ext cx="243974" cy="6534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132" idx="6"/>
              <a:endCxn id="238" idx="2"/>
            </p:cNvCxnSpPr>
            <p:nvPr/>
          </p:nvCxnSpPr>
          <p:spPr>
            <a:xfrm>
              <a:off x="6494711" y="4178051"/>
              <a:ext cx="684728" cy="26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132" idx="5"/>
              <a:endCxn id="237" idx="1"/>
            </p:cNvCxnSpPr>
            <p:nvPr/>
          </p:nvCxnSpPr>
          <p:spPr>
            <a:xfrm>
              <a:off x="6470535" y="4236416"/>
              <a:ext cx="286385" cy="4521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131" idx="4"/>
              <a:endCxn id="237" idx="0"/>
            </p:cNvCxnSpPr>
            <p:nvPr/>
          </p:nvCxnSpPr>
          <p:spPr>
            <a:xfrm flipH="1">
              <a:off x="6815286" y="3517417"/>
              <a:ext cx="85989" cy="1147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239" idx="4"/>
              <a:endCxn id="238" idx="7"/>
            </p:cNvCxnSpPr>
            <p:nvPr/>
          </p:nvCxnSpPr>
          <p:spPr>
            <a:xfrm flipH="1">
              <a:off x="7320344" y="3179968"/>
              <a:ext cx="377073" cy="9666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35" idx="6"/>
              <a:endCxn id="137" idx="2"/>
            </p:cNvCxnSpPr>
            <p:nvPr/>
          </p:nvCxnSpPr>
          <p:spPr>
            <a:xfrm flipV="1">
              <a:off x="1584661" y="2779744"/>
              <a:ext cx="529108" cy="2627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35" idx="0"/>
              <a:endCxn id="234" idx="4"/>
            </p:cNvCxnSpPr>
            <p:nvPr/>
          </p:nvCxnSpPr>
          <p:spPr>
            <a:xfrm flipV="1">
              <a:off x="1502121" y="1959044"/>
              <a:ext cx="326573" cy="10009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>
              <a:stCxn id="234" idx="6"/>
              <a:endCxn id="138" idx="1"/>
            </p:cNvCxnSpPr>
            <p:nvPr/>
          </p:nvCxnSpPr>
          <p:spPr>
            <a:xfrm>
              <a:off x="1911234" y="1876503"/>
              <a:ext cx="688941" cy="2148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stCxn id="234" idx="5"/>
              <a:endCxn id="137" idx="1"/>
            </p:cNvCxnSpPr>
            <p:nvPr/>
          </p:nvCxnSpPr>
          <p:spPr>
            <a:xfrm>
              <a:off x="1887059" y="1934868"/>
              <a:ext cx="250886" cy="7865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>
              <a:stCxn id="235" idx="5"/>
              <a:endCxn id="136" idx="2"/>
            </p:cNvCxnSpPr>
            <p:nvPr/>
          </p:nvCxnSpPr>
          <p:spPr>
            <a:xfrm>
              <a:off x="1560486" y="3100853"/>
              <a:ext cx="836061" cy="3749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>
              <a:stCxn id="235" idx="5"/>
              <a:endCxn id="236" idx="1"/>
            </p:cNvCxnSpPr>
            <p:nvPr/>
          </p:nvCxnSpPr>
          <p:spPr>
            <a:xfrm>
              <a:off x="1560486" y="3100853"/>
              <a:ext cx="215706" cy="7896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136" idx="3"/>
              <a:endCxn id="236" idx="7"/>
            </p:cNvCxnSpPr>
            <p:nvPr/>
          </p:nvCxnSpPr>
          <p:spPr>
            <a:xfrm flipH="1">
              <a:off x="1892922" y="3534207"/>
              <a:ext cx="527800" cy="356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>
              <a:stCxn id="135" idx="2"/>
              <a:endCxn id="236" idx="5"/>
            </p:cNvCxnSpPr>
            <p:nvPr/>
          </p:nvCxnSpPr>
          <p:spPr>
            <a:xfrm flipH="1" flipV="1">
              <a:off x="1892922" y="4007270"/>
              <a:ext cx="772630" cy="3291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>
              <a:stCxn id="138" idx="0"/>
            </p:cNvCxnSpPr>
            <p:nvPr/>
          </p:nvCxnSpPr>
          <p:spPr>
            <a:xfrm flipH="1" flipV="1">
              <a:off x="2497037" y="1441734"/>
              <a:ext cx="161503" cy="62548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endCxn id="139" idx="1"/>
            </p:cNvCxnSpPr>
            <p:nvPr/>
          </p:nvCxnSpPr>
          <p:spPr>
            <a:xfrm>
              <a:off x="3125259" y="1004579"/>
              <a:ext cx="466022" cy="12800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endCxn id="139" idx="7"/>
            </p:cNvCxnSpPr>
            <p:nvPr/>
          </p:nvCxnSpPr>
          <p:spPr>
            <a:xfrm flipH="1">
              <a:off x="3708011" y="824228"/>
              <a:ext cx="139869" cy="30835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140" idx="1"/>
            </p:cNvCxnSpPr>
            <p:nvPr/>
          </p:nvCxnSpPr>
          <p:spPr>
            <a:xfrm flipH="1" flipV="1">
              <a:off x="4349130" y="811336"/>
              <a:ext cx="479384" cy="33171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140" idx="7"/>
            </p:cNvCxnSpPr>
            <p:nvPr/>
          </p:nvCxnSpPr>
          <p:spPr>
            <a:xfrm flipV="1">
              <a:off x="4945244" y="900823"/>
              <a:ext cx="308409" cy="24222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140" idx="0"/>
            </p:cNvCxnSpPr>
            <p:nvPr/>
          </p:nvCxnSpPr>
          <p:spPr>
            <a:xfrm flipH="1" flipV="1">
              <a:off x="4874770" y="763417"/>
              <a:ext cx="12108" cy="3554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endCxn id="234" idx="2"/>
            </p:cNvCxnSpPr>
            <p:nvPr/>
          </p:nvCxnSpPr>
          <p:spPr>
            <a:xfrm flipV="1">
              <a:off x="1273006" y="1876503"/>
              <a:ext cx="473148" cy="7721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endCxn id="234" idx="1"/>
            </p:cNvCxnSpPr>
            <p:nvPr/>
          </p:nvCxnSpPr>
          <p:spPr>
            <a:xfrm>
              <a:off x="1649889" y="1580323"/>
              <a:ext cx="120440" cy="23781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235" idx="1"/>
            </p:cNvCxnSpPr>
            <p:nvPr/>
          </p:nvCxnSpPr>
          <p:spPr>
            <a:xfrm flipH="1" flipV="1">
              <a:off x="1115404" y="2788752"/>
              <a:ext cx="328352" cy="19537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235" idx="2"/>
            </p:cNvCxnSpPr>
            <p:nvPr/>
          </p:nvCxnSpPr>
          <p:spPr>
            <a:xfrm flipH="1">
              <a:off x="990829" y="3042488"/>
              <a:ext cx="428752" cy="3182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235" idx="4"/>
            </p:cNvCxnSpPr>
            <p:nvPr/>
          </p:nvCxnSpPr>
          <p:spPr>
            <a:xfrm flipH="1">
              <a:off x="1230995" y="3125028"/>
              <a:ext cx="271126" cy="49172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236" idx="3"/>
            </p:cNvCxnSpPr>
            <p:nvPr/>
          </p:nvCxnSpPr>
          <p:spPr>
            <a:xfrm flipH="1">
              <a:off x="1543194" y="4007270"/>
              <a:ext cx="232998" cy="28029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>
              <a:stCxn id="236" idx="4"/>
            </p:cNvCxnSpPr>
            <p:nvPr/>
          </p:nvCxnSpPr>
          <p:spPr>
            <a:xfrm>
              <a:off x="1834557" y="4031445"/>
              <a:ext cx="122825" cy="46636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>
              <a:stCxn id="135" idx="3"/>
            </p:cNvCxnSpPr>
            <p:nvPr/>
          </p:nvCxnSpPr>
          <p:spPr>
            <a:xfrm flipH="1">
              <a:off x="2366262" y="4394768"/>
              <a:ext cx="323465" cy="21616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>
              <a:stCxn id="135" idx="4"/>
            </p:cNvCxnSpPr>
            <p:nvPr/>
          </p:nvCxnSpPr>
          <p:spPr>
            <a:xfrm flipH="1">
              <a:off x="2689727" y="4418943"/>
              <a:ext cx="58365" cy="2573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>
              <a:stCxn id="135" idx="5"/>
            </p:cNvCxnSpPr>
            <p:nvPr/>
          </p:nvCxnSpPr>
          <p:spPr>
            <a:xfrm>
              <a:off x="2806457" y="4394768"/>
              <a:ext cx="156937" cy="3023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>
              <a:stCxn id="134" idx="4"/>
            </p:cNvCxnSpPr>
            <p:nvPr/>
          </p:nvCxnSpPr>
          <p:spPr>
            <a:xfrm flipH="1">
              <a:off x="3627453" y="4531604"/>
              <a:ext cx="22193" cy="36862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133" idx="4"/>
            </p:cNvCxnSpPr>
            <p:nvPr/>
          </p:nvCxnSpPr>
          <p:spPr>
            <a:xfrm flipH="1">
              <a:off x="4622379" y="4666492"/>
              <a:ext cx="93901" cy="32263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>
              <a:stCxn id="133" idx="5"/>
            </p:cNvCxnSpPr>
            <p:nvPr/>
          </p:nvCxnSpPr>
          <p:spPr>
            <a:xfrm>
              <a:off x="4774645" y="4642316"/>
              <a:ext cx="228272" cy="36421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>
              <a:stCxn id="132" idx="4"/>
            </p:cNvCxnSpPr>
            <p:nvPr/>
          </p:nvCxnSpPr>
          <p:spPr>
            <a:xfrm flipH="1">
              <a:off x="6208326" y="4260591"/>
              <a:ext cx="203845" cy="75581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>
              <a:stCxn id="237" idx="6"/>
            </p:cNvCxnSpPr>
            <p:nvPr/>
          </p:nvCxnSpPr>
          <p:spPr>
            <a:xfrm flipV="1">
              <a:off x="6897826" y="4637542"/>
              <a:ext cx="548692" cy="10941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>
              <a:endCxn id="238" idx="5"/>
            </p:cNvCxnSpPr>
            <p:nvPr/>
          </p:nvCxnSpPr>
          <p:spPr>
            <a:xfrm flipH="1" flipV="1">
              <a:off x="7320344" y="4263391"/>
              <a:ext cx="281369" cy="34753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>
              <a:endCxn id="238" idx="6"/>
            </p:cNvCxnSpPr>
            <p:nvPr/>
          </p:nvCxnSpPr>
          <p:spPr>
            <a:xfrm flipH="1">
              <a:off x="7344519" y="4185017"/>
              <a:ext cx="641063" cy="2001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>
              <a:endCxn id="130" idx="6"/>
            </p:cNvCxnSpPr>
            <p:nvPr/>
          </p:nvCxnSpPr>
          <p:spPr>
            <a:xfrm flipH="1">
              <a:off x="6946780" y="2608796"/>
              <a:ext cx="856761" cy="3560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>
              <a:endCxn id="240" idx="5"/>
            </p:cNvCxnSpPr>
            <p:nvPr/>
          </p:nvCxnSpPr>
          <p:spPr>
            <a:xfrm flipH="1" flipV="1">
              <a:off x="7590701" y="2234645"/>
              <a:ext cx="394881" cy="17565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>
              <a:endCxn id="240" idx="7"/>
            </p:cNvCxnSpPr>
            <p:nvPr/>
          </p:nvCxnSpPr>
          <p:spPr>
            <a:xfrm flipH="1">
              <a:off x="7590701" y="1838709"/>
              <a:ext cx="532448" cy="27920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>
              <a:endCxn id="242" idx="6"/>
            </p:cNvCxnSpPr>
            <p:nvPr/>
          </p:nvCxnSpPr>
          <p:spPr>
            <a:xfrm flipH="1" flipV="1">
              <a:off x="7393293" y="1366496"/>
              <a:ext cx="463632" cy="12907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>
              <a:endCxn id="242" idx="7"/>
            </p:cNvCxnSpPr>
            <p:nvPr/>
          </p:nvCxnSpPr>
          <p:spPr>
            <a:xfrm flipH="1">
              <a:off x="7369118" y="1133883"/>
              <a:ext cx="328299" cy="17424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endCxn id="242" idx="0"/>
            </p:cNvCxnSpPr>
            <p:nvPr/>
          </p:nvCxnSpPr>
          <p:spPr>
            <a:xfrm flipH="1">
              <a:off x="7310753" y="1016439"/>
              <a:ext cx="28097" cy="26751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9" name="TextBox 398"/>
              <p:cNvSpPr txBox="1"/>
              <p:nvPr/>
            </p:nvSpPr>
            <p:spPr>
              <a:xfrm>
                <a:off x="3859237" y="2758031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B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99" name="TextBox 3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237" y="2758031"/>
                <a:ext cx="437940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520435" y="5564459"/>
                <a:ext cx="11296277" cy="861774"/>
              </a:xfrm>
              <a:prstGeom prst="rect">
                <a:avLst/>
              </a:prstGeom>
              <a:ln w="12700"/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182880" tIns="91440" rIns="182880" bIns="9144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2200" b="1" dirty="0"/>
                  <a:t>-Round Algorithm: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Each node computes its </a:t>
                </a:r>
                <a:r>
                  <a:rPr lang="en-US" sz="2200" dirty="0">
                    <a:solidFill>
                      <a:srgbClr val="B00000"/>
                    </a:solidFill>
                  </a:rPr>
                  <a:t>output</a:t>
                </a:r>
                <a:r>
                  <a:rPr lang="en-US" sz="2200" dirty="0"/>
                  <a:t> as a </a:t>
                </a:r>
                <a:r>
                  <a:rPr lang="en-US" sz="2200" dirty="0">
                    <a:solidFill>
                      <a:srgbClr val="B00000"/>
                    </a:solidFill>
                  </a:rPr>
                  <a:t>function</a:t>
                </a:r>
                <a:r>
                  <a:rPr lang="en-US" sz="2200" dirty="0"/>
                  <a:t> of the </a:t>
                </a:r>
                <a:r>
                  <a:rPr lang="en-US" sz="2200" dirty="0">
                    <a:solidFill>
                      <a:srgbClr val="B00000"/>
                    </a:solidFill>
                  </a:rPr>
                  <a:t>initial state </a:t>
                </a:r>
                <a:r>
                  <a:rPr lang="en-US" sz="2200" dirty="0"/>
                  <a:t>of its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B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200" dirty="0">
                    <a:solidFill>
                      <a:srgbClr val="B00000"/>
                    </a:solidFill>
                  </a:rPr>
                  <a:t>-neighborhood</a:t>
                </a:r>
                <a:endParaRPr lang="en-US" sz="22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35" y="5564459"/>
                <a:ext cx="11296277" cy="861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/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Rectangle 158"/>
              <p:cNvSpPr/>
              <p:nvPr/>
            </p:nvSpPr>
            <p:spPr>
              <a:xfrm>
                <a:off x="8898021" y="3019504"/>
                <a:ext cx="2918691" cy="9144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Trivial upper bound: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𝐷𝑖𝑎𝑚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rounds</a:t>
                </a:r>
              </a:p>
            </p:txBody>
          </p:sp>
        </mc:Choice>
        <mc:Fallback xmlns="">
          <p:sp>
            <p:nvSpPr>
              <p:cNvPr id="159" name="Rectangle 1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8021" y="3019504"/>
                <a:ext cx="2918691" cy="914400"/>
              </a:xfrm>
              <a:prstGeom prst="rect">
                <a:avLst/>
              </a:prstGeom>
              <a:blipFill>
                <a:blip r:embed="rId4"/>
                <a:stretch>
                  <a:fillRect r="-417" b="-9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0" name="TextBox 159"/>
          <p:cNvSpPr txBox="1"/>
          <p:nvPr/>
        </p:nvSpPr>
        <p:spPr>
          <a:xfrm>
            <a:off x="9938140" y="0"/>
            <a:ext cx="211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199302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 animBg="1"/>
      <p:bldP spid="127" grpId="0" animBg="1"/>
      <p:bldP spid="47" grpId="0" animBg="1"/>
      <p:bldP spid="157" grpId="0" animBg="1"/>
      <p:bldP spid="1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25"/>
          <p:cNvGrpSpPr>
            <a:grpSpLocks noChangeAspect="1"/>
          </p:cNvGrpSpPr>
          <p:nvPr/>
        </p:nvGrpSpPr>
        <p:grpSpPr>
          <a:xfrm>
            <a:off x="5075687" y="3399510"/>
            <a:ext cx="772307" cy="480642"/>
            <a:chOff x="4336130" y="4373688"/>
            <a:chExt cx="1231191" cy="766226"/>
          </a:xfrm>
        </p:grpSpPr>
        <p:pic>
          <p:nvPicPr>
            <p:cNvPr id="127" name="Picture 126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28" name="TextBox 127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17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8674077" y="1530849"/>
            <a:ext cx="772307" cy="480642"/>
            <a:chOff x="4336130" y="4373688"/>
            <a:chExt cx="1231191" cy="766226"/>
          </a:xfrm>
        </p:grpSpPr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03" name="TextBox 102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>
            <a:grpSpLocks noChangeAspect="1"/>
          </p:cNvGrpSpPr>
          <p:nvPr/>
        </p:nvGrpSpPr>
        <p:grpSpPr>
          <a:xfrm>
            <a:off x="8564753" y="2991055"/>
            <a:ext cx="772307" cy="480642"/>
            <a:chOff x="4336130" y="4373688"/>
            <a:chExt cx="1231191" cy="766226"/>
          </a:xfrm>
        </p:grpSpPr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16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7679973" y="2292065"/>
            <a:ext cx="642465" cy="480642"/>
            <a:chOff x="4336130" y="4373688"/>
            <a:chExt cx="1024200" cy="766226"/>
          </a:xfrm>
        </p:grpSpPr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10" name="TextBox 109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>
            <a:grpSpLocks noChangeAspect="1"/>
          </p:cNvGrpSpPr>
          <p:nvPr/>
        </p:nvGrpSpPr>
        <p:grpSpPr>
          <a:xfrm>
            <a:off x="7351294" y="1243154"/>
            <a:ext cx="772307" cy="480642"/>
            <a:chOff x="4336130" y="4373688"/>
            <a:chExt cx="1231191" cy="766226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13" name="TextBox 112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12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>
            <a:grpSpLocks noChangeAspect="1"/>
          </p:cNvGrpSpPr>
          <p:nvPr/>
        </p:nvGrpSpPr>
        <p:grpSpPr>
          <a:xfrm>
            <a:off x="5616739" y="1443284"/>
            <a:ext cx="772307" cy="480642"/>
            <a:chOff x="4336130" y="4373688"/>
            <a:chExt cx="1231191" cy="766226"/>
          </a:xfrm>
        </p:grpSpPr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15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>
            <a:grpSpLocks noChangeAspect="1"/>
          </p:cNvGrpSpPr>
          <p:nvPr/>
        </p:nvGrpSpPr>
        <p:grpSpPr>
          <a:xfrm>
            <a:off x="6550248" y="2283726"/>
            <a:ext cx="642465" cy="480642"/>
            <a:chOff x="4336130" y="4373688"/>
            <a:chExt cx="1024200" cy="766226"/>
          </a:xfrm>
        </p:grpSpPr>
        <p:pic>
          <p:nvPicPr>
            <p:cNvPr id="118" name="Picture 117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19" name="TextBox 118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>
            <a:grpSpLocks noChangeAspect="1"/>
          </p:cNvGrpSpPr>
          <p:nvPr/>
        </p:nvGrpSpPr>
        <p:grpSpPr>
          <a:xfrm>
            <a:off x="6778700" y="3432232"/>
            <a:ext cx="642465" cy="480642"/>
            <a:chOff x="4336130" y="4373688"/>
            <a:chExt cx="1024200" cy="766226"/>
          </a:xfrm>
        </p:grpSpPr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22" name="TextBox 121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>
            <a:grpSpLocks noChangeAspect="1"/>
          </p:cNvGrpSpPr>
          <p:nvPr/>
        </p:nvGrpSpPr>
        <p:grpSpPr>
          <a:xfrm>
            <a:off x="5987033" y="2770069"/>
            <a:ext cx="772307" cy="480642"/>
            <a:chOff x="4336130" y="4373688"/>
            <a:chExt cx="1231191" cy="766226"/>
          </a:xfrm>
        </p:grpSpPr>
        <p:pic>
          <p:nvPicPr>
            <p:cNvPr id="124" name="Picture 123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25" name="TextBox 124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11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>
            <a:grpSpLocks noChangeAspect="1"/>
          </p:cNvGrpSpPr>
          <p:nvPr/>
        </p:nvGrpSpPr>
        <p:grpSpPr>
          <a:xfrm>
            <a:off x="4742072" y="2178158"/>
            <a:ext cx="642465" cy="480642"/>
            <a:chOff x="4336130" y="4373688"/>
            <a:chExt cx="1024200" cy="766226"/>
          </a:xfrm>
        </p:grpSpPr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31" name="TextBox 130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>
            <a:grpSpLocks noChangeAspect="1"/>
          </p:cNvGrpSpPr>
          <p:nvPr/>
        </p:nvGrpSpPr>
        <p:grpSpPr>
          <a:xfrm>
            <a:off x="4127516" y="1538273"/>
            <a:ext cx="772307" cy="480642"/>
            <a:chOff x="4336130" y="4373688"/>
            <a:chExt cx="1231191" cy="766226"/>
          </a:xfrm>
        </p:grpSpPr>
        <p:pic>
          <p:nvPicPr>
            <p:cNvPr id="133" name="Picture 132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34" name="TextBox 133"/>
            <p:cNvSpPr txBox="1"/>
            <p:nvPr/>
          </p:nvSpPr>
          <p:spPr>
            <a:xfrm>
              <a:off x="4858947" y="4373688"/>
              <a:ext cx="708374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21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>
            <a:grpSpLocks noChangeAspect="1"/>
          </p:cNvGrpSpPr>
          <p:nvPr/>
        </p:nvGrpSpPr>
        <p:grpSpPr>
          <a:xfrm>
            <a:off x="3392478" y="3089195"/>
            <a:ext cx="620082" cy="455887"/>
            <a:chOff x="4336130" y="4413152"/>
            <a:chExt cx="988517" cy="726762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37" name="TextBox 136"/>
            <p:cNvSpPr txBox="1"/>
            <p:nvPr/>
          </p:nvSpPr>
          <p:spPr>
            <a:xfrm>
              <a:off x="4823264" y="4413152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>
            <a:grpSpLocks noChangeAspect="1"/>
          </p:cNvGrpSpPr>
          <p:nvPr/>
        </p:nvGrpSpPr>
        <p:grpSpPr>
          <a:xfrm>
            <a:off x="2557392" y="2912005"/>
            <a:ext cx="642465" cy="480642"/>
            <a:chOff x="4336130" y="4373688"/>
            <a:chExt cx="1024200" cy="766226"/>
          </a:xfrm>
        </p:grpSpPr>
        <p:pic>
          <p:nvPicPr>
            <p:cNvPr id="139" name="Picture 138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40" name="TextBox 139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>
            <a:grpSpLocks noChangeAspect="1"/>
          </p:cNvGrpSpPr>
          <p:nvPr/>
        </p:nvGrpSpPr>
        <p:grpSpPr>
          <a:xfrm>
            <a:off x="2754793" y="1506225"/>
            <a:ext cx="642465" cy="480642"/>
            <a:chOff x="4336130" y="4373688"/>
            <a:chExt cx="1024200" cy="766226"/>
          </a:xfrm>
        </p:grpSpPr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130" y="4501081"/>
              <a:ext cx="728385" cy="638833"/>
            </a:xfrm>
            <a:prstGeom prst="rect">
              <a:avLst/>
            </a:prstGeom>
          </p:spPr>
        </p:pic>
        <p:sp>
          <p:nvSpPr>
            <p:cNvPr id="143" name="TextBox 142"/>
            <p:cNvSpPr txBox="1"/>
            <p:nvPr/>
          </p:nvSpPr>
          <p:spPr>
            <a:xfrm>
              <a:off x="4858947" y="4373688"/>
              <a:ext cx="501383" cy="637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50000"/>
                    </a:schemeClr>
                  </a:solidFill>
                </a:rPr>
                <a:t>9</a:t>
              </a:r>
              <a:endParaRPr lang="en-US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50" name="AutoShape 17"/>
          <p:cNvCxnSpPr>
            <a:cxnSpLocks noChangeShapeType="1"/>
            <a:stCxn id="15" idx="0"/>
            <a:endCxn id="7" idx="4"/>
          </p:cNvCxnSpPr>
          <p:nvPr/>
        </p:nvCxnSpPr>
        <p:spPr bwMode="auto">
          <a:xfrm flipH="1" flipV="1">
            <a:off x="5544790" y="1989732"/>
            <a:ext cx="315341" cy="989739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27" y="846610"/>
            <a:ext cx="8794680" cy="573179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Objective: </a:t>
            </a:r>
            <a:r>
              <a:rPr lang="en-US" dirty="0"/>
              <a:t>solve some graph problem on the network graph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091" y="8749"/>
            <a:ext cx="11041295" cy="695175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Local Graph Algorithms</a:t>
            </a:r>
          </a:p>
        </p:txBody>
      </p:sp>
      <p:sp>
        <p:nvSpPr>
          <p:cNvPr id="5" name="Oval 12"/>
          <p:cNvSpPr>
            <a:spLocks noChangeAspect="1" noChangeArrowheads="1"/>
          </p:cNvSpPr>
          <p:nvPr/>
        </p:nvSpPr>
        <p:spPr bwMode="auto">
          <a:xfrm>
            <a:off x="3999926" y="1948008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6" name="AutoShape 17"/>
          <p:cNvCxnSpPr>
            <a:cxnSpLocks noChangeShapeType="1"/>
            <a:stCxn id="20" idx="7"/>
            <a:endCxn id="18" idx="3"/>
          </p:cNvCxnSpPr>
          <p:nvPr/>
        </p:nvCxnSpPr>
        <p:spPr bwMode="auto">
          <a:xfrm flipV="1">
            <a:off x="2852127" y="3124994"/>
            <a:ext cx="715137" cy="305436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sp>
        <p:nvSpPr>
          <p:cNvPr id="7" name="Oval 12"/>
          <p:cNvSpPr>
            <a:spLocks noChangeAspect="1" noChangeArrowheads="1"/>
          </p:cNvSpPr>
          <p:nvPr/>
        </p:nvSpPr>
        <p:spPr bwMode="auto">
          <a:xfrm>
            <a:off x="5439221" y="1778595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8" name="Oval 12"/>
          <p:cNvSpPr>
            <a:spLocks noChangeAspect="1" noChangeArrowheads="1"/>
          </p:cNvSpPr>
          <p:nvPr/>
        </p:nvSpPr>
        <p:spPr bwMode="auto">
          <a:xfrm>
            <a:off x="8564754" y="1948007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9" name="Oval 12"/>
          <p:cNvSpPr>
            <a:spLocks noChangeAspect="1" noChangeArrowheads="1"/>
          </p:cNvSpPr>
          <p:nvPr/>
        </p:nvSpPr>
        <p:spPr bwMode="auto">
          <a:xfrm>
            <a:off x="7211052" y="1605556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0" name="Oval 12"/>
          <p:cNvSpPr>
            <a:spLocks noChangeAspect="1" noChangeArrowheads="1"/>
          </p:cNvSpPr>
          <p:nvPr/>
        </p:nvSpPr>
        <p:spPr bwMode="auto">
          <a:xfrm>
            <a:off x="6459841" y="2252807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1" name="Oval 12"/>
          <p:cNvSpPr>
            <a:spLocks noChangeAspect="1" noChangeArrowheads="1"/>
          </p:cNvSpPr>
          <p:nvPr/>
        </p:nvSpPr>
        <p:spPr bwMode="auto">
          <a:xfrm>
            <a:off x="7499617" y="2616138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2" name="Oval 12"/>
          <p:cNvSpPr>
            <a:spLocks noChangeAspect="1" noChangeArrowheads="1"/>
          </p:cNvSpPr>
          <p:nvPr/>
        </p:nvSpPr>
        <p:spPr bwMode="auto">
          <a:xfrm>
            <a:off x="6827825" y="3352186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5" name="Oval 12"/>
          <p:cNvSpPr>
            <a:spLocks noChangeAspect="1" noChangeArrowheads="1"/>
          </p:cNvSpPr>
          <p:nvPr/>
        </p:nvSpPr>
        <p:spPr bwMode="auto">
          <a:xfrm>
            <a:off x="5754562" y="2979471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6" name="Oval 12"/>
          <p:cNvSpPr>
            <a:spLocks noChangeAspect="1" noChangeArrowheads="1"/>
          </p:cNvSpPr>
          <p:nvPr/>
        </p:nvSpPr>
        <p:spPr bwMode="auto">
          <a:xfrm>
            <a:off x="4629739" y="2569512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7" name="Oval 12"/>
          <p:cNvSpPr>
            <a:spLocks noChangeAspect="1" noChangeArrowheads="1"/>
          </p:cNvSpPr>
          <p:nvPr/>
        </p:nvSpPr>
        <p:spPr bwMode="auto">
          <a:xfrm>
            <a:off x="4886925" y="3491840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8" name="Oval 12"/>
          <p:cNvSpPr>
            <a:spLocks noChangeAspect="1" noChangeArrowheads="1"/>
          </p:cNvSpPr>
          <p:nvPr/>
        </p:nvSpPr>
        <p:spPr bwMode="auto">
          <a:xfrm>
            <a:off x="3536344" y="2944778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19" name="Oval 12"/>
          <p:cNvSpPr>
            <a:spLocks noChangeAspect="1" noChangeArrowheads="1"/>
          </p:cNvSpPr>
          <p:nvPr/>
        </p:nvSpPr>
        <p:spPr bwMode="auto">
          <a:xfrm>
            <a:off x="2710618" y="1975948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0" name="Oval 12"/>
          <p:cNvSpPr>
            <a:spLocks noChangeAspect="1" noChangeArrowheads="1"/>
          </p:cNvSpPr>
          <p:nvPr/>
        </p:nvSpPr>
        <p:spPr bwMode="auto">
          <a:xfrm>
            <a:off x="2671910" y="3399511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sp>
        <p:nvSpPr>
          <p:cNvPr id="21" name="Oval 12"/>
          <p:cNvSpPr>
            <a:spLocks noChangeAspect="1" noChangeArrowheads="1"/>
          </p:cNvSpPr>
          <p:nvPr/>
        </p:nvSpPr>
        <p:spPr bwMode="auto">
          <a:xfrm>
            <a:off x="8416032" y="3386272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/>
          </a:p>
        </p:txBody>
      </p:sp>
      <p:cxnSp>
        <p:nvCxnSpPr>
          <p:cNvPr id="24" name="AutoShape 17"/>
          <p:cNvCxnSpPr>
            <a:cxnSpLocks noChangeShapeType="1"/>
            <a:stCxn id="18" idx="5"/>
            <a:endCxn id="17" idx="1"/>
          </p:cNvCxnSpPr>
          <p:nvPr/>
        </p:nvCxnSpPr>
        <p:spPr bwMode="auto">
          <a:xfrm>
            <a:off x="3716560" y="3124995"/>
            <a:ext cx="1201284" cy="397765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27" name="AutoShape 17"/>
          <p:cNvCxnSpPr>
            <a:cxnSpLocks noChangeShapeType="1"/>
            <a:stCxn id="17" idx="0"/>
            <a:endCxn id="16" idx="4"/>
          </p:cNvCxnSpPr>
          <p:nvPr/>
        </p:nvCxnSpPr>
        <p:spPr bwMode="auto">
          <a:xfrm flipH="1" flipV="1">
            <a:off x="4735307" y="2780649"/>
            <a:ext cx="257186" cy="711191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30" name="AutoShape 17"/>
          <p:cNvCxnSpPr>
            <a:cxnSpLocks noChangeShapeType="1"/>
            <a:stCxn id="16" idx="1"/>
            <a:endCxn id="5" idx="5"/>
          </p:cNvCxnSpPr>
          <p:nvPr/>
        </p:nvCxnSpPr>
        <p:spPr bwMode="auto">
          <a:xfrm flipH="1" flipV="1">
            <a:off x="4180142" y="2128225"/>
            <a:ext cx="480516" cy="472207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33" name="AutoShape 17"/>
          <p:cNvCxnSpPr>
            <a:cxnSpLocks noChangeShapeType="1"/>
            <a:stCxn id="5" idx="2"/>
            <a:endCxn id="19" idx="6"/>
          </p:cNvCxnSpPr>
          <p:nvPr/>
        </p:nvCxnSpPr>
        <p:spPr bwMode="auto">
          <a:xfrm flipH="1">
            <a:off x="2921755" y="2053576"/>
            <a:ext cx="1078171" cy="27940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36" name="AutoShape 17"/>
          <p:cNvCxnSpPr>
            <a:cxnSpLocks noChangeShapeType="1"/>
            <a:stCxn id="5" idx="3"/>
            <a:endCxn id="18" idx="7"/>
          </p:cNvCxnSpPr>
          <p:nvPr/>
        </p:nvCxnSpPr>
        <p:spPr bwMode="auto">
          <a:xfrm flipH="1">
            <a:off x="3716561" y="2128225"/>
            <a:ext cx="314285" cy="847473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40" name="AutoShape 17"/>
          <p:cNvCxnSpPr>
            <a:cxnSpLocks noChangeShapeType="1"/>
            <a:stCxn id="16" idx="3"/>
            <a:endCxn id="18" idx="6"/>
          </p:cNvCxnSpPr>
          <p:nvPr/>
        </p:nvCxnSpPr>
        <p:spPr bwMode="auto">
          <a:xfrm flipH="1">
            <a:off x="3747480" y="2749728"/>
            <a:ext cx="913178" cy="300618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43" name="AutoShape 17"/>
          <p:cNvCxnSpPr>
            <a:cxnSpLocks noChangeShapeType="1"/>
            <a:stCxn id="18" idx="1"/>
            <a:endCxn id="19" idx="5"/>
          </p:cNvCxnSpPr>
          <p:nvPr/>
        </p:nvCxnSpPr>
        <p:spPr bwMode="auto">
          <a:xfrm flipH="1" flipV="1">
            <a:off x="2890835" y="2156165"/>
            <a:ext cx="676429" cy="819533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46" name="AutoShape 17"/>
          <p:cNvCxnSpPr>
            <a:cxnSpLocks noChangeShapeType="1"/>
            <a:stCxn id="16" idx="6"/>
            <a:endCxn id="10" idx="2"/>
          </p:cNvCxnSpPr>
          <p:nvPr/>
        </p:nvCxnSpPr>
        <p:spPr bwMode="auto">
          <a:xfrm flipV="1">
            <a:off x="4840876" y="2358376"/>
            <a:ext cx="1618965" cy="316705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53" name="AutoShape 17"/>
          <p:cNvCxnSpPr>
            <a:cxnSpLocks noChangeShapeType="1"/>
            <a:stCxn id="15" idx="7"/>
            <a:endCxn id="10" idx="3"/>
          </p:cNvCxnSpPr>
          <p:nvPr/>
        </p:nvCxnSpPr>
        <p:spPr bwMode="auto">
          <a:xfrm flipV="1">
            <a:off x="5934778" y="2433024"/>
            <a:ext cx="555982" cy="577367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56" name="AutoShape 17"/>
          <p:cNvCxnSpPr>
            <a:cxnSpLocks noChangeShapeType="1"/>
            <a:stCxn id="17" idx="7"/>
            <a:endCxn id="15" idx="3"/>
          </p:cNvCxnSpPr>
          <p:nvPr/>
        </p:nvCxnSpPr>
        <p:spPr bwMode="auto">
          <a:xfrm flipV="1">
            <a:off x="5067141" y="3159687"/>
            <a:ext cx="718340" cy="363072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59" name="AutoShape 17"/>
          <p:cNvCxnSpPr>
            <a:cxnSpLocks noChangeShapeType="1"/>
            <a:stCxn id="15" idx="5"/>
            <a:endCxn id="12" idx="2"/>
          </p:cNvCxnSpPr>
          <p:nvPr/>
        </p:nvCxnSpPr>
        <p:spPr bwMode="auto">
          <a:xfrm>
            <a:off x="5934778" y="3159688"/>
            <a:ext cx="893046" cy="298067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62" name="AutoShape 17"/>
          <p:cNvCxnSpPr>
            <a:cxnSpLocks noChangeShapeType="1"/>
            <a:stCxn id="12" idx="7"/>
            <a:endCxn id="11" idx="3"/>
          </p:cNvCxnSpPr>
          <p:nvPr/>
        </p:nvCxnSpPr>
        <p:spPr bwMode="auto">
          <a:xfrm flipV="1">
            <a:off x="7008042" y="2796355"/>
            <a:ext cx="522495" cy="586751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65" name="AutoShape 17"/>
          <p:cNvCxnSpPr>
            <a:cxnSpLocks noChangeShapeType="1"/>
            <a:stCxn id="21" idx="1"/>
            <a:endCxn id="11" idx="5"/>
          </p:cNvCxnSpPr>
          <p:nvPr/>
        </p:nvCxnSpPr>
        <p:spPr bwMode="auto">
          <a:xfrm flipH="1" flipV="1">
            <a:off x="7679833" y="2796355"/>
            <a:ext cx="767118" cy="620837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68" name="AutoShape 17"/>
          <p:cNvCxnSpPr>
            <a:cxnSpLocks noChangeShapeType="1"/>
            <a:stCxn id="21" idx="2"/>
            <a:endCxn id="12" idx="6"/>
          </p:cNvCxnSpPr>
          <p:nvPr/>
        </p:nvCxnSpPr>
        <p:spPr bwMode="auto">
          <a:xfrm flipH="1" flipV="1">
            <a:off x="7038961" y="3457754"/>
            <a:ext cx="1377070" cy="34086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71" name="AutoShape 17"/>
          <p:cNvCxnSpPr>
            <a:cxnSpLocks noChangeShapeType="1"/>
            <a:stCxn id="11" idx="0"/>
            <a:endCxn id="9" idx="5"/>
          </p:cNvCxnSpPr>
          <p:nvPr/>
        </p:nvCxnSpPr>
        <p:spPr bwMode="auto">
          <a:xfrm flipH="1" flipV="1">
            <a:off x="7391269" y="1785773"/>
            <a:ext cx="213917" cy="830365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74" name="AutoShape 17"/>
          <p:cNvCxnSpPr>
            <a:cxnSpLocks noChangeShapeType="1"/>
            <a:stCxn id="10" idx="1"/>
            <a:endCxn id="7" idx="6"/>
          </p:cNvCxnSpPr>
          <p:nvPr/>
        </p:nvCxnSpPr>
        <p:spPr bwMode="auto">
          <a:xfrm flipH="1" flipV="1">
            <a:off x="5650358" y="1884164"/>
            <a:ext cx="840403" cy="399563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77" name="AutoShape 17"/>
          <p:cNvCxnSpPr>
            <a:cxnSpLocks noChangeShapeType="1"/>
            <a:stCxn id="10" idx="7"/>
            <a:endCxn id="9" idx="3"/>
          </p:cNvCxnSpPr>
          <p:nvPr/>
        </p:nvCxnSpPr>
        <p:spPr bwMode="auto">
          <a:xfrm flipV="1">
            <a:off x="6640057" y="1785772"/>
            <a:ext cx="601914" cy="497954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80" name="AutoShape 17"/>
          <p:cNvCxnSpPr>
            <a:cxnSpLocks noChangeShapeType="1"/>
            <a:stCxn id="10" idx="6"/>
            <a:endCxn id="8" idx="2"/>
          </p:cNvCxnSpPr>
          <p:nvPr/>
        </p:nvCxnSpPr>
        <p:spPr bwMode="auto">
          <a:xfrm flipV="1">
            <a:off x="6670977" y="2053575"/>
            <a:ext cx="1893776" cy="304800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83" name="AutoShape 17"/>
          <p:cNvCxnSpPr>
            <a:cxnSpLocks noChangeShapeType="1"/>
            <a:stCxn id="21" idx="0"/>
            <a:endCxn id="8" idx="4"/>
          </p:cNvCxnSpPr>
          <p:nvPr/>
        </p:nvCxnSpPr>
        <p:spPr bwMode="auto">
          <a:xfrm flipV="1">
            <a:off x="8521600" y="2159143"/>
            <a:ext cx="148722" cy="1227128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86" name="AutoShape 17"/>
          <p:cNvCxnSpPr>
            <a:cxnSpLocks noChangeShapeType="1"/>
            <a:stCxn id="9" idx="6"/>
            <a:endCxn id="8" idx="1"/>
          </p:cNvCxnSpPr>
          <p:nvPr/>
        </p:nvCxnSpPr>
        <p:spPr bwMode="auto">
          <a:xfrm>
            <a:off x="7422189" y="1711124"/>
            <a:ext cx="1173485" cy="267802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cxnSp>
        <p:nvCxnSpPr>
          <p:cNvPr id="98" name="AutoShape 17"/>
          <p:cNvCxnSpPr>
            <a:cxnSpLocks noChangeShapeType="1"/>
            <a:stCxn id="5" idx="6"/>
            <a:endCxn id="7" idx="2"/>
          </p:cNvCxnSpPr>
          <p:nvPr/>
        </p:nvCxnSpPr>
        <p:spPr bwMode="auto">
          <a:xfrm flipV="1">
            <a:off x="4211062" y="1884164"/>
            <a:ext cx="1228158" cy="169413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263318" y="4073474"/>
            <a:ext cx="9944392" cy="954107"/>
          </a:xfrm>
          <a:prstGeom prst="rect">
            <a:avLst/>
          </a:prstGeom>
          <a:ln w="127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91440" rIns="91440" bIns="91440" rtlCol="0">
            <a:spAutoFit/>
          </a:bodyPr>
          <a:lstStyle/>
          <a:p>
            <a:r>
              <a:rPr lang="en-US" sz="2000" b="1" dirty="0"/>
              <a:t>At the start: </a:t>
            </a:r>
            <a:r>
              <a:rPr lang="en-US" sz="2000" dirty="0"/>
              <a:t>Each node knows its own ID and nothing else about the topology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2000" b="1" dirty="0"/>
              <a:t>At the end: </a:t>
            </a:r>
            <a:r>
              <a:rPr lang="en-US" sz="1400" b="1" dirty="0"/>
              <a:t> </a:t>
            </a:r>
            <a:r>
              <a:rPr lang="en-US" sz="1600" b="1" dirty="0"/>
              <a:t> </a:t>
            </a:r>
            <a:r>
              <a:rPr lang="en-US" sz="2000" dirty="0"/>
              <a:t>Each node knows its part of the output (e.g., its color)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281338" y="5200323"/>
                <a:ext cx="11393426" cy="1308050"/>
              </a:xfrm>
              <a:prstGeom prst="rect">
                <a:avLst/>
              </a:prstGeom>
              <a:ln w="12700"/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>
                <a:spAutoFit/>
              </a:bodyPr>
              <a:lstStyle/>
              <a:p>
                <a:r>
                  <a:rPr lang="en-US" sz="2000" b="1" dirty="0"/>
                  <a:t>Local </a:t>
                </a:r>
                <a:r>
                  <a:rPr lang="en-US" sz="2000" b="1" dirty="0" err="1"/>
                  <a:t>checkability</a:t>
                </a:r>
                <a:endParaRPr lang="en-US" sz="20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We consider graph problems where the solution can be </a:t>
                </a:r>
                <a:r>
                  <a:rPr lang="en-US" sz="2000" dirty="0">
                    <a:solidFill>
                      <a:srgbClr val="FF0000"/>
                    </a:solidFill>
                  </a:rPr>
                  <a:t>checked</a:t>
                </a:r>
                <a:r>
                  <a:rPr lang="en-US" sz="2000" dirty="0"/>
                  <a:t> </a:t>
                </a:r>
                <a:r>
                  <a:rPr lang="en-US" sz="2000" dirty="0">
                    <a:solidFill>
                      <a:srgbClr val="00B050"/>
                    </a:solidFill>
                  </a:rPr>
                  <a:t>locally </a:t>
                </a:r>
                <a:r>
                  <a:rPr lang="en-US" sz="2000" dirty="0">
                    <a:solidFill>
                      <a:schemeClr val="tx1"/>
                    </a:solidFill>
                  </a:rPr>
                  <a:t>(e.g.,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000" dirty="0"/>
                  <a:t>-radius ball)</a:t>
                </a:r>
                <a:br>
                  <a:rPr lang="en-US" sz="2000" dirty="0"/>
                </a:br>
                <a:br>
                  <a:rPr lang="en-US" sz="300" dirty="0"/>
                </a:br>
                <a:r>
                  <a:rPr lang="en-US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e.g., a node can locally check whether it has a different color than its neighbors</a:t>
                </a:r>
              </a:p>
              <a:p>
                <a:r>
                  <a:rPr lang="en-US" sz="1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[</a:t>
                </a:r>
                <a:r>
                  <a:rPr lang="en-US" sz="17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Naor,Stockmeyer</a:t>
                </a:r>
                <a:r>
                  <a:rPr lang="en-US" sz="1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; STOC ‘93], [</a:t>
                </a:r>
                <a:r>
                  <a:rPr lang="en-US" sz="17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Fraigniaud,Korman,Peleg</a:t>
                </a:r>
                <a:r>
                  <a:rPr lang="en-US" sz="1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; FOCS ‘11]</a:t>
                </a:r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38" y="5200323"/>
                <a:ext cx="11393426" cy="1308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/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9938140" y="0"/>
            <a:ext cx="220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Slides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69350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00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B5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53FF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600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E6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600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E600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49" grpId="0" animBg="1"/>
      <p:bldP spid="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470" y="55089"/>
            <a:ext cx="11041295" cy="69517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LOCAL Problems (Examples)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895714" y="1194100"/>
                <a:ext cx="8422088" cy="49646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91440" tIns="91440" rIns="91440" bIns="91440" rtlCol="0" anchor="t"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sz="2800" b="1" dirty="0"/>
                  <a:t>-Vertex Coloring</a:t>
                </a:r>
              </a:p>
              <a:p>
                <a:pPr algn="ctr"/>
                <a:endParaRPr lang="en-US" sz="2800" b="1" dirty="0"/>
              </a:p>
              <a:p>
                <a:pPr algn="ctr"/>
                <a:endParaRPr lang="en-US" sz="2800" b="1" dirty="0"/>
              </a:p>
              <a:p>
                <a:pPr algn="ctr"/>
                <a:endParaRPr lang="en-US" sz="2800" b="1" dirty="0"/>
              </a:p>
              <a:p>
                <a:pPr algn="ctr"/>
                <a:endParaRPr lang="en-US" sz="2800" b="1" dirty="0"/>
              </a:p>
              <a:p>
                <a:pPr algn="ctr"/>
                <a:endParaRPr lang="en-US" sz="2800" b="1" dirty="0"/>
              </a:p>
              <a:p>
                <a:pPr algn="ctr"/>
                <a:endParaRPr lang="en-US" sz="28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200" b="1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714" y="1194100"/>
                <a:ext cx="8422088" cy="49646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2202262" y="1982552"/>
            <a:ext cx="7741797" cy="2097421"/>
            <a:chOff x="667503" y="1982551"/>
            <a:chExt cx="7741797" cy="2097421"/>
          </a:xfrm>
        </p:grpSpPr>
        <p:cxnSp>
          <p:nvCxnSpPr>
            <p:cNvPr id="78" name="AutoShape 17"/>
            <p:cNvCxnSpPr>
              <a:cxnSpLocks noChangeShapeType="1"/>
              <a:stCxn id="87" idx="0"/>
              <a:endCxn id="81" idx="4"/>
            </p:cNvCxnSpPr>
            <p:nvPr/>
          </p:nvCxnSpPr>
          <p:spPr bwMode="auto">
            <a:xfrm flipH="1" flipV="1">
              <a:off x="4373897" y="2366727"/>
              <a:ext cx="315341" cy="98973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79" name="Oval 12"/>
            <p:cNvSpPr>
              <a:spLocks noChangeAspect="1" noChangeArrowheads="1"/>
            </p:cNvSpPr>
            <p:nvPr/>
          </p:nvSpPr>
          <p:spPr bwMode="auto">
            <a:xfrm>
              <a:off x="2829033" y="2325003"/>
              <a:ext cx="211137" cy="2111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80" name="AutoShape 17"/>
            <p:cNvCxnSpPr>
              <a:cxnSpLocks noChangeShapeType="1"/>
              <a:stCxn id="92" idx="7"/>
              <a:endCxn id="90" idx="3"/>
            </p:cNvCxnSpPr>
            <p:nvPr/>
          </p:nvCxnSpPr>
          <p:spPr bwMode="auto">
            <a:xfrm flipV="1">
              <a:off x="1681234" y="3501990"/>
              <a:ext cx="715137" cy="30543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81" name="Oval 12"/>
            <p:cNvSpPr>
              <a:spLocks noChangeAspect="1" noChangeArrowheads="1"/>
            </p:cNvSpPr>
            <p:nvPr/>
          </p:nvSpPr>
          <p:spPr bwMode="auto">
            <a:xfrm>
              <a:off x="4268328" y="2155590"/>
              <a:ext cx="211137" cy="211137"/>
            </a:xfrm>
            <a:prstGeom prst="ellipse">
              <a:avLst/>
            </a:prstGeom>
            <a:solidFill>
              <a:srgbClr val="954ECA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2" name="Oval 12"/>
            <p:cNvSpPr>
              <a:spLocks noChangeAspect="1" noChangeArrowheads="1"/>
            </p:cNvSpPr>
            <p:nvPr/>
          </p:nvSpPr>
          <p:spPr bwMode="auto">
            <a:xfrm>
              <a:off x="7393861" y="2325002"/>
              <a:ext cx="211137" cy="211137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3" name="Oval 12"/>
            <p:cNvSpPr>
              <a:spLocks noChangeAspect="1" noChangeArrowheads="1"/>
            </p:cNvSpPr>
            <p:nvPr/>
          </p:nvSpPr>
          <p:spPr bwMode="auto">
            <a:xfrm>
              <a:off x="6040159" y="1982551"/>
              <a:ext cx="211137" cy="2111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4" name="Oval 12"/>
            <p:cNvSpPr>
              <a:spLocks noChangeAspect="1" noChangeArrowheads="1"/>
            </p:cNvSpPr>
            <p:nvPr/>
          </p:nvSpPr>
          <p:spPr bwMode="auto">
            <a:xfrm>
              <a:off x="5288948" y="2629802"/>
              <a:ext cx="211137" cy="211137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5" name="Oval 12"/>
            <p:cNvSpPr>
              <a:spLocks noChangeAspect="1" noChangeArrowheads="1"/>
            </p:cNvSpPr>
            <p:nvPr/>
          </p:nvSpPr>
          <p:spPr bwMode="auto">
            <a:xfrm>
              <a:off x="6328724" y="2993133"/>
              <a:ext cx="211137" cy="211137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6" name="Oval 12"/>
            <p:cNvSpPr>
              <a:spLocks noChangeAspect="1" noChangeArrowheads="1"/>
            </p:cNvSpPr>
            <p:nvPr/>
          </p:nvSpPr>
          <p:spPr bwMode="auto">
            <a:xfrm>
              <a:off x="5656932" y="3729181"/>
              <a:ext cx="211137" cy="2111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7" name="Oval 12"/>
            <p:cNvSpPr>
              <a:spLocks noChangeAspect="1" noChangeArrowheads="1"/>
            </p:cNvSpPr>
            <p:nvPr/>
          </p:nvSpPr>
          <p:spPr bwMode="auto">
            <a:xfrm>
              <a:off x="4583669" y="3356466"/>
              <a:ext cx="211137" cy="211137"/>
            </a:xfrm>
            <a:prstGeom prst="ellipse">
              <a:avLst/>
            </a:prstGeom>
            <a:solidFill>
              <a:srgbClr val="FABE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8" name="Oval 12"/>
            <p:cNvSpPr>
              <a:spLocks noChangeAspect="1" noChangeArrowheads="1"/>
            </p:cNvSpPr>
            <p:nvPr/>
          </p:nvSpPr>
          <p:spPr bwMode="auto">
            <a:xfrm>
              <a:off x="3652241" y="2806463"/>
              <a:ext cx="211137" cy="211137"/>
            </a:xfrm>
            <a:prstGeom prst="ellipse">
              <a:avLst/>
            </a:prstGeom>
            <a:solidFill>
              <a:srgbClr val="FABE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9" name="Oval 12"/>
            <p:cNvSpPr>
              <a:spLocks noChangeAspect="1" noChangeArrowheads="1"/>
            </p:cNvSpPr>
            <p:nvPr/>
          </p:nvSpPr>
          <p:spPr bwMode="auto">
            <a:xfrm>
              <a:off x="3716032" y="3868835"/>
              <a:ext cx="211137" cy="211137"/>
            </a:xfrm>
            <a:prstGeom prst="ellipse">
              <a:avLst/>
            </a:prstGeom>
            <a:solidFill>
              <a:srgbClr val="954ECA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0" name="Oval 12"/>
            <p:cNvSpPr>
              <a:spLocks noChangeAspect="1" noChangeArrowheads="1"/>
            </p:cNvSpPr>
            <p:nvPr/>
          </p:nvSpPr>
          <p:spPr bwMode="auto">
            <a:xfrm>
              <a:off x="2365451" y="3321773"/>
              <a:ext cx="211137" cy="211137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1" name="Oval 12"/>
            <p:cNvSpPr>
              <a:spLocks noChangeAspect="1" noChangeArrowheads="1"/>
            </p:cNvSpPr>
            <p:nvPr/>
          </p:nvSpPr>
          <p:spPr bwMode="auto">
            <a:xfrm>
              <a:off x="1712154" y="2339146"/>
              <a:ext cx="211137" cy="211137"/>
            </a:xfrm>
            <a:prstGeom prst="ellipse">
              <a:avLst/>
            </a:prstGeom>
            <a:solidFill>
              <a:srgbClr val="FABE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2" name="Oval 12"/>
            <p:cNvSpPr>
              <a:spLocks noChangeAspect="1" noChangeArrowheads="1"/>
            </p:cNvSpPr>
            <p:nvPr/>
          </p:nvSpPr>
          <p:spPr bwMode="auto">
            <a:xfrm>
              <a:off x="1501017" y="3776506"/>
              <a:ext cx="211137" cy="211137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3" name="Oval 12"/>
            <p:cNvSpPr>
              <a:spLocks noChangeAspect="1" noChangeArrowheads="1"/>
            </p:cNvSpPr>
            <p:nvPr/>
          </p:nvSpPr>
          <p:spPr bwMode="auto">
            <a:xfrm>
              <a:off x="7245139" y="3763267"/>
              <a:ext cx="211137" cy="211137"/>
            </a:xfrm>
            <a:prstGeom prst="ellipse">
              <a:avLst/>
            </a:prstGeom>
            <a:solidFill>
              <a:srgbClr val="954ECA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94" name="AutoShape 17"/>
            <p:cNvCxnSpPr>
              <a:cxnSpLocks noChangeShapeType="1"/>
              <a:stCxn id="90" idx="5"/>
              <a:endCxn id="89" idx="1"/>
            </p:cNvCxnSpPr>
            <p:nvPr/>
          </p:nvCxnSpPr>
          <p:spPr bwMode="auto">
            <a:xfrm>
              <a:off x="2545668" y="3501990"/>
              <a:ext cx="1201284" cy="3977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5" name="AutoShape 17"/>
            <p:cNvCxnSpPr>
              <a:cxnSpLocks noChangeShapeType="1"/>
              <a:stCxn id="89" idx="0"/>
              <a:endCxn id="88" idx="4"/>
            </p:cNvCxnSpPr>
            <p:nvPr/>
          </p:nvCxnSpPr>
          <p:spPr bwMode="auto">
            <a:xfrm flipH="1" flipV="1">
              <a:off x="3757810" y="3017600"/>
              <a:ext cx="63791" cy="85123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6" name="AutoShape 17"/>
            <p:cNvCxnSpPr>
              <a:cxnSpLocks noChangeShapeType="1"/>
              <a:stCxn id="88" idx="1"/>
              <a:endCxn id="79" idx="5"/>
            </p:cNvCxnSpPr>
            <p:nvPr/>
          </p:nvCxnSpPr>
          <p:spPr bwMode="auto">
            <a:xfrm flipH="1" flipV="1">
              <a:off x="3009250" y="2505220"/>
              <a:ext cx="673911" cy="3321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7" name="AutoShape 17"/>
            <p:cNvCxnSpPr>
              <a:cxnSpLocks noChangeShapeType="1"/>
              <a:stCxn id="79" idx="2"/>
              <a:endCxn id="91" idx="6"/>
            </p:cNvCxnSpPr>
            <p:nvPr/>
          </p:nvCxnSpPr>
          <p:spPr bwMode="auto">
            <a:xfrm flipH="1">
              <a:off x="1923291" y="2430572"/>
              <a:ext cx="905742" cy="1414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8" name="AutoShape 17"/>
            <p:cNvCxnSpPr>
              <a:cxnSpLocks noChangeShapeType="1"/>
              <a:stCxn id="79" idx="3"/>
              <a:endCxn id="90" idx="7"/>
            </p:cNvCxnSpPr>
            <p:nvPr/>
          </p:nvCxnSpPr>
          <p:spPr bwMode="auto">
            <a:xfrm flipH="1">
              <a:off x="2545668" y="2505220"/>
              <a:ext cx="314285" cy="84747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9" name="AutoShape 17"/>
            <p:cNvCxnSpPr>
              <a:cxnSpLocks noChangeShapeType="1"/>
              <a:stCxn id="88" idx="3"/>
              <a:endCxn id="90" idx="6"/>
            </p:cNvCxnSpPr>
            <p:nvPr/>
          </p:nvCxnSpPr>
          <p:spPr bwMode="auto">
            <a:xfrm flipH="1">
              <a:off x="2576588" y="2986680"/>
              <a:ext cx="1106573" cy="44066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2" name="AutoShape 17"/>
            <p:cNvCxnSpPr>
              <a:cxnSpLocks noChangeShapeType="1"/>
              <a:stCxn id="87" idx="7"/>
              <a:endCxn id="84" idx="3"/>
            </p:cNvCxnSpPr>
            <p:nvPr/>
          </p:nvCxnSpPr>
          <p:spPr bwMode="auto">
            <a:xfrm flipV="1">
              <a:off x="4763886" y="2810019"/>
              <a:ext cx="555982" cy="57736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3" name="AutoShape 17"/>
            <p:cNvCxnSpPr>
              <a:cxnSpLocks noChangeShapeType="1"/>
              <a:stCxn id="89" idx="7"/>
              <a:endCxn id="87" idx="3"/>
            </p:cNvCxnSpPr>
            <p:nvPr/>
          </p:nvCxnSpPr>
          <p:spPr bwMode="auto">
            <a:xfrm flipV="1">
              <a:off x="3896249" y="3536683"/>
              <a:ext cx="718340" cy="36307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4" name="AutoShape 17"/>
            <p:cNvCxnSpPr>
              <a:cxnSpLocks noChangeShapeType="1"/>
              <a:stCxn id="87" idx="5"/>
              <a:endCxn id="86" idx="2"/>
            </p:cNvCxnSpPr>
            <p:nvPr/>
          </p:nvCxnSpPr>
          <p:spPr bwMode="auto">
            <a:xfrm>
              <a:off x="4763886" y="3536683"/>
              <a:ext cx="893046" cy="29806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5" name="AutoShape 17"/>
            <p:cNvCxnSpPr>
              <a:cxnSpLocks noChangeShapeType="1"/>
              <a:stCxn id="86" idx="7"/>
              <a:endCxn id="85" idx="3"/>
            </p:cNvCxnSpPr>
            <p:nvPr/>
          </p:nvCxnSpPr>
          <p:spPr bwMode="auto">
            <a:xfrm flipV="1">
              <a:off x="5837149" y="3173350"/>
              <a:ext cx="522495" cy="58675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6" name="AutoShape 17"/>
            <p:cNvCxnSpPr>
              <a:cxnSpLocks noChangeShapeType="1"/>
              <a:stCxn id="93" idx="1"/>
              <a:endCxn id="85" idx="5"/>
            </p:cNvCxnSpPr>
            <p:nvPr/>
          </p:nvCxnSpPr>
          <p:spPr bwMode="auto">
            <a:xfrm flipH="1" flipV="1">
              <a:off x="6508941" y="3173350"/>
              <a:ext cx="767118" cy="62083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17"/>
            <p:cNvCxnSpPr>
              <a:cxnSpLocks noChangeShapeType="1"/>
              <a:stCxn id="93" idx="2"/>
              <a:endCxn id="86" idx="6"/>
            </p:cNvCxnSpPr>
            <p:nvPr/>
          </p:nvCxnSpPr>
          <p:spPr bwMode="auto">
            <a:xfrm flipH="1" flipV="1">
              <a:off x="5868069" y="3834750"/>
              <a:ext cx="1377070" cy="3408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8" name="AutoShape 17"/>
            <p:cNvCxnSpPr>
              <a:cxnSpLocks noChangeShapeType="1"/>
              <a:stCxn id="85" idx="0"/>
              <a:endCxn id="83" idx="5"/>
            </p:cNvCxnSpPr>
            <p:nvPr/>
          </p:nvCxnSpPr>
          <p:spPr bwMode="auto">
            <a:xfrm flipH="1" flipV="1">
              <a:off x="6220376" y="2162768"/>
              <a:ext cx="213917" cy="8303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9" name="AutoShape 17"/>
            <p:cNvCxnSpPr>
              <a:cxnSpLocks noChangeShapeType="1"/>
              <a:stCxn id="84" idx="1"/>
              <a:endCxn id="81" idx="6"/>
            </p:cNvCxnSpPr>
            <p:nvPr/>
          </p:nvCxnSpPr>
          <p:spPr bwMode="auto">
            <a:xfrm flipH="1" flipV="1">
              <a:off x="4479465" y="2261159"/>
              <a:ext cx="840403" cy="3995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0" name="AutoShape 17"/>
            <p:cNvCxnSpPr>
              <a:cxnSpLocks noChangeShapeType="1"/>
              <a:stCxn id="84" idx="7"/>
              <a:endCxn id="83" idx="3"/>
            </p:cNvCxnSpPr>
            <p:nvPr/>
          </p:nvCxnSpPr>
          <p:spPr bwMode="auto">
            <a:xfrm flipV="1">
              <a:off x="5469165" y="2162768"/>
              <a:ext cx="601914" cy="49795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1" name="AutoShape 17"/>
            <p:cNvCxnSpPr>
              <a:cxnSpLocks noChangeShapeType="1"/>
              <a:stCxn id="84" idx="6"/>
              <a:endCxn id="82" idx="2"/>
            </p:cNvCxnSpPr>
            <p:nvPr/>
          </p:nvCxnSpPr>
          <p:spPr bwMode="auto">
            <a:xfrm flipV="1">
              <a:off x="5500085" y="2430571"/>
              <a:ext cx="1893776" cy="30480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2" name="AutoShape 17"/>
            <p:cNvCxnSpPr>
              <a:cxnSpLocks noChangeShapeType="1"/>
              <a:stCxn id="93" idx="0"/>
              <a:endCxn id="82" idx="4"/>
            </p:cNvCxnSpPr>
            <p:nvPr/>
          </p:nvCxnSpPr>
          <p:spPr bwMode="auto">
            <a:xfrm flipV="1">
              <a:off x="7350708" y="2536139"/>
              <a:ext cx="148722" cy="122712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3" name="AutoShape 17"/>
            <p:cNvCxnSpPr>
              <a:cxnSpLocks noChangeShapeType="1"/>
              <a:stCxn id="83" idx="6"/>
              <a:endCxn id="82" idx="1"/>
            </p:cNvCxnSpPr>
            <p:nvPr/>
          </p:nvCxnSpPr>
          <p:spPr bwMode="auto">
            <a:xfrm>
              <a:off x="6251296" y="2088120"/>
              <a:ext cx="1173485" cy="26780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4" name="AutoShape 17"/>
            <p:cNvCxnSpPr>
              <a:cxnSpLocks noChangeShapeType="1"/>
              <a:stCxn id="79" idx="6"/>
              <a:endCxn id="81" idx="2"/>
            </p:cNvCxnSpPr>
            <p:nvPr/>
          </p:nvCxnSpPr>
          <p:spPr bwMode="auto">
            <a:xfrm flipV="1">
              <a:off x="3040170" y="2261159"/>
              <a:ext cx="1228158" cy="16941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15" name="Oval 12"/>
            <p:cNvSpPr>
              <a:spLocks noChangeAspect="1" noChangeArrowheads="1"/>
            </p:cNvSpPr>
            <p:nvPr/>
          </p:nvSpPr>
          <p:spPr bwMode="auto">
            <a:xfrm>
              <a:off x="759621" y="2595326"/>
              <a:ext cx="211137" cy="211137"/>
            </a:xfrm>
            <a:prstGeom prst="ellipse">
              <a:avLst/>
            </a:prstGeom>
            <a:solidFill>
              <a:srgbClr val="954ECA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6" name="Oval 12"/>
            <p:cNvSpPr>
              <a:spLocks noChangeAspect="1" noChangeArrowheads="1"/>
            </p:cNvSpPr>
            <p:nvPr/>
          </p:nvSpPr>
          <p:spPr bwMode="auto">
            <a:xfrm>
              <a:off x="8086906" y="3407670"/>
              <a:ext cx="211137" cy="2111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7" name="Oval 12"/>
            <p:cNvSpPr>
              <a:spLocks noChangeAspect="1" noChangeArrowheads="1"/>
            </p:cNvSpPr>
            <p:nvPr/>
          </p:nvSpPr>
          <p:spPr bwMode="auto">
            <a:xfrm>
              <a:off x="8198163" y="2113865"/>
              <a:ext cx="211137" cy="211137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8" name="Oval 12"/>
            <p:cNvSpPr>
              <a:spLocks noChangeAspect="1" noChangeArrowheads="1"/>
            </p:cNvSpPr>
            <p:nvPr/>
          </p:nvSpPr>
          <p:spPr bwMode="auto">
            <a:xfrm>
              <a:off x="667503" y="3620520"/>
              <a:ext cx="211137" cy="2111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121" name="AutoShape 17"/>
            <p:cNvCxnSpPr>
              <a:cxnSpLocks noChangeShapeType="1"/>
              <a:stCxn id="91" idx="2"/>
              <a:endCxn id="115" idx="7"/>
            </p:cNvCxnSpPr>
            <p:nvPr/>
          </p:nvCxnSpPr>
          <p:spPr bwMode="auto">
            <a:xfrm flipH="1">
              <a:off x="939838" y="2444715"/>
              <a:ext cx="772316" cy="18153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5" name="AutoShape 17"/>
            <p:cNvCxnSpPr>
              <a:cxnSpLocks noChangeShapeType="1"/>
              <a:stCxn id="118" idx="0"/>
              <a:endCxn id="115" idx="4"/>
            </p:cNvCxnSpPr>
            <p:nvPr/>
          </p:nvCxnSpPr>
          <p:spPr bwMode="auto">
            <a:xfrm flipV="1">
              <a:off x="773072" y="2806463"/>
              <a:ext cx="92118" cy="81405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8" name="AutoShape 17"/>
            <p:cNvCxnSpPr>
              <a:cxnSpLocks noChangeShapeType="1"/>
              <a:stCxn id="92" idx="0"/>
              <a:endCxn id="91" idx="4"/>
            </p:cNvCxnSpPr>
            <p:nvPr/>
          </p:nvCxnSpPr>
          <p:spPr bwMode="auto">
            <a:xfrm flipV="1">
              <a:off x="1606586" y="2550283"/>
              <a:ext cx="211137" cy="122622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31" name="AutoShape 17"/>
            <p:cNvCxnSpPr>
              <a:cxnSpLocks noChangeShapeType="1"/>
              <a:stCxn id="115" idx="5"/>
              <a:endCxn id="90" idx="2"/>
            </p:cNvCxnSpPr>
            <p:nvPr/>
          </p:nvCxnSpPr>
          <p:spPr bwMode="auto">
            <a:xfrm>
              <a:off x="939838" y="2775543"/>
              <a:ext cx="1425613" cy="65179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34" name="AutoShape 17"/>
            <p:cNvCxnSpPr>
              <a:cxnSpLocks noChangeShapeType="1"/>
              <a:stCxn id="118" idx="6"/>
              <a:endCxn id="92" idx="2"/>
            </p:cNvCxnSpPr>
            <p:nvPr/>
          </p:nvCxnSpPr>
          <p:spPr bwMode="auto">
            <a:xfrm>
              <a:off x="878640" y="3726089"/>
              <a:ext cx="622377" cy="15598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0" name="AutoShape 17"/>
            <p:cNvCxnSpPr>
              <a:cxnSpLocks noChangeShapeType="1"/>
              <a:stCxn id="82" idx="6"/>
              <a:endCxn id="117" idx="2"/>
            </p:cNvCxnSpPr>
            <p:nvPr/>
          </p:nvCxnSpPr>
          <p:spPr bwMode="auto">
            <a:xfrm flipV="1">
              <a:off x="7604998" y="2219434"/>
              <a:ext cx="593165" cy="21113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3" name="AutoShape 17"/>
            <p:cNvCxnSpPr>
              <a:cxnSpLocks noChangeShapeType="1"/>
              <a:stCxn id="93" idx="6"/>
              <a:endCxn id="116" idx="3"/>
            </p:cNvCxnSpPr>
            <p:nvPr/>
          </p:nvCxnSpPr>
          <p:spPr bwMode="auto">
            <a:xfrm flipV="1">
              <a:off x="7456276" y="3587887"/>
              <a:ext cx="661550" cy="28094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6" name="AutoShape 17"/>
            <p:cNvCxnSpPr>
              <a:cxnSpLocks noChangeShapeType="1"/>
              <a:stCxn id="116" idx="1"/>
              <a:endCxn id="82" idx="5"/>
            </p:cNvCxnSpPr>
            <p:nvPr/>
          </p:nvCxnSpPr>
          <p:spPr bwMode="auto">
            <a:xfrm flipH="1" flipV="1">
              <a:off x="7574078" y="2505219"/>
              <a:ext cx="543748" cy="93337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9" name="AutoShape 17"/>
            <p:cNvCxnSpPr>
              <a:cxnSpLocks noChangeShapeType="1"/>
              <a:stCxn id="116" idx="0"/>
              <a:endCxn id="117" idx="4"/>
            </p:cNvCxnSpPr>
            <p:nvPr/>
          </p:nvCxnSpPr>
          <p:spPr bwMode="auto">
            <a:xfrm flipV="1">
              <a:off x="8192475" y="2325002"/>
              <a:ext cx="111257" cy="108266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2112396" y="4463123"/>
                <a:ext cx="7988725" cy="1354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b="1" dirty="0"/>
                  <a:t>Objective: </a:t>
                </a:r>
                <a:r>
                  <a:rPr lang="en-US" sz="2200" dirty="0"/>
                  <a:t>properly color the nodes with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20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200" dirty="0"/>
                  <a:t> colors</a:t>
                </a:r>
              </a:p>
              <a:p>
                <a:endParaRPr lang="en-US" sz="1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200" dirty="0"/>
                  <a:t> : maximum degree</a:t>
                </a:r>
                <a:br>
                  <a:rPr lang="en-US" sz="2200" dirty="0"/>
                </a:br>
                <a:endParaRPr lang="en-US" sz="6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200" dirty="0"/>
                  <a:t> colors: what a simple sequential greedy algorithm achieves</a:t>
                </a: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396" y="4463123"/>
                <a:ext cx="7988725" cy="1354217"/>
              </a:xfrm>
              <a:prstGeom prst="rect">
                <a:avLst/>
              </a:prstGeom>
              <a:blipFill>
                <a:blip r:embed="rId3"/>
                <a:stretch>
                  <a:fillRect l="-992" t="-3153" r="-153" b="-8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9938140" y="0"/>
            <a:ext cx="211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366291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95714" y="1194100"/>
            <a:ext cx="8422088" cy="4964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40" tIns="91440" rIns="91440" bIns="91440" rtlCol="0" anchor="t">
            <a:normAutofit/>
          </a:bodyPr>
          <a:lstStyle/>
          <a:p>
            <a:pPr algn="ctr"/>
            <a:r>
              <a:rPr lang="en-US" sz="2800" b="1" dirty="0"/>
              <a:t>Maximal Independent Set (MIS)</a:t>
            </a:r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202262" y="1982552"/>
            <a:ext cx="7741797" cy="2097421"/>
            <a:chOff x="667503" y="1982551"/>
            <a:chExt cx="7741797" cy="2097421"/>
          </a:xfrm>
        </p:grpSpPr>
        <p:cxnSp>
          <p:nvCxnSpPr>
            <p:cNvPr id="78" name="AutoShape 17"/>
            <p:cNvCxnSpPr>
              <a:cxnSpLocks noChangeShapeType="1"/>
              <a:stCxn id="87" idx="0"/>
              <a:endCxn id="81" idx="4"/>
            </p:cNvCxnSpPr>
            <p:nvPr/>
          </p:nvCxnSpPr>
          <p:spPr bwMode="auto">
            <a:xfrm flipH="1" flipV="1">
              <a:off x="4373897" y="2366727"/>
              <a:ext cx="315341" cy="98973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79" name="Oval 12"/>
            <p:cNvSpPr>
              <a:spLocks noChangeAspect="1" noChangeArrowheads="1"/>
            </p:cNvSpPr>
            <p:nvPr/>
          </p:nvSpPr>
          <p:spPr bwMode="auto">
            <a:xfrm>
              <a:off x="2829033" y="2325003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80" name="AutoShape 17"/>
            <p:cNvCxnSpPr>
              <a:cxnSpLocks noChangeShapeType="1"/>
              <a:stCxn id="92" idx="7"/>
              <a:endCxn id="90" idx="3"/>
            </p:cNvCxnSpPr>
            <p:nvPr/>
          </p:nvCxnSpPr>
          <p:spPr bwMode="auto">
            <a:xfrm flipV="1">
              <a:off x="1681234" y="3501990"/>
              <a:ext cx="715137" cy="30543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81" name="Oval 12"/>
            <p:cNvSpPr>
              <a:spLocks noChangeAspect="1" noChangeArrowheads="1"/>
            </p:cNvSpPr>
            <p:nvPr/>
          </p:nvSpPr>
          <p:spPr bwMode="auto">
            <a:xfrm>
              <a:off x="4268328" y="2155590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2" name="Oval 12"/>
            <p:cNvSpPr>
              <a:spLocks noChangeAspect="1" noChangeArrowheads="1"/>
            </p:cNvSpPr>
            <p:nvPr/>
          </p:nvSpPr>
          <p:spPr bwMode="auto">
            <a:xfrm>
              <a:off x="7393861" y="2325002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3" name="Oval 12"/>
            <p:cNvSpPr>
              <a:spLocks noChangeAspect="1" noChangeArrowheads="1"/>
            </p:cNvSpPr>
            <p:nvPr/>
          </p:nvSpPr>
          <p:spPr bwMode="auto">
            <a:xfrm>
              <a:off x="6040159" y="1982551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4" name="Oval 12"/>
            <p:cNvSpPr>
              <a:spLocks noChangeAspect="1" noChangeArrowheads="1"/>
            </p:cNvSpPr>
            <p:nvPr/>
          </p:nvSpPr>
          <p:spPr bwMode="auto">
            <a:xfrm>
              <a:off x="5288948" y="2629802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5" name="Oval 12"/>
            <p:cNvSpPr>
              <a:spLocks noChangeAspect="1" noChangeArrowheads="1"/>
            </p:cNvSpPr>
            <p:nvPr/>
          </p:nvSpPr>
          <p:spPr bwMode="auto">
            <a:xfrm>
              <a:off x="6328724" y="2993133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6" name="Oval 12"/>
            <p:cNvSpPr>
              <a:spLocks noChangeAspect="1" noChangeArrowheads="1"/>
            </p:cNvSpPr>
            <p:nvPr/>
          </p:nvSpPr>
          <p:spPr bwMode="auto">
            <a:xfrm>
              <a:off x="5656932" y="3729181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7" name="Oval 12"/>
            <p:cNvSpPr>
              <a:spLocks noChangeAspect="1" noChangeArrowheads="1"/>
            </p:cNvSpPr>
            <p:nvPr/>
          </p:nvSpPr>
          <p:spPr bwMode="auto">
            <a:xfrm>
              <a:off x="4583669" y="3356466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8" name="Oval 12"/>
            <p:cNvSpPr>
              <a:spLocks noChangeAspect="1" noChangeArrowheads="1"/>
            </p:cNvSpPr>
            <p:nvPr/>
          </p:nvSpPr>
          <p:spPr bwMode="auto">
            <a:xfrm>
              <a:off x="3652241" y="2806463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9" name="Oval 12"/>
            <p:cNvSpPr>
              <a:spLocks noChangeAspect="1" noChangeArrowheads="1"/>
            </p:cNvSpPr>
            <p:nvPr/>
          </p:nvSpPr>
          <p:spPr bwMode="auto">
            <a:xfrm>
              <a:off x="3716032" y="3868835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0" name="Oval 12"/>
            <p:cNvSpPr>
              <a:spLocks noChangeAspect="1" noChangeArrowheads="1"/>
            </p:cNvSpPr>
            <p:nvPr/>
          </p:nvSpPr>
          <p:spPr bwMode="auto">
            <a:xfrm>
              <a:off x="2365451" y="3321773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1" name="Oval 12"/>
            <p:cNvSpPr>
              <a:spLocks noChangeAspect="1" noChangeArrowheads="1"/>
            </p:cNvSpPr>
            <p:nvPr/>
          </p:nvSpPr>
          <p:spPr bwMode="auto">
            <a:xfrm>
              <a:off x="1712154" y="2339146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2" name="Oval 12"/>
            <p:cNvSpPr>
              <a:spLocks noChangeAspect="1" noChangeArrowheads="1"/>
            </p:cNvSpPr>
            <p:nvPr/>
          </p:nvSpPr>
          <p:spPr bwMode="auto">
            <a:xfrm>
              <a:off x="1501017" y="3776506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3" name="Oval 12"/>
            <p:cNvSpPr>
              <a:spLocks noChangeAspect="1" noChangeArrowheads="1"/>
            </p:cNvSpPr>
            <p:nvPr/>
          </p:nvSpPr>
          <p:spPr bwMode="auto">
            <a:xfrm>
              <a:off x="7245139" y="3763267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94" name="AutoShape 17"/>
            <p:cNvCxnSpPr>
              <a:cxnSpLocks noChangeShapeType="1"/>
              <a:stCxn id="90" idx="5"/>
              <a:endCxn id="89" idx="1"/>
            </p:cNvCxnSpPr>
            <p:nvPr/>
          </p:nvCxnSpPr>
          <p:spPr bwMode="auto">
            <a:xfrm>
              <a:off x="2545668" y="3501990"/>
              <a:ext cx="1201284" cy="3977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5" name="AutoShape 17"/>
            <p:cNvCxnSpPr>
              <a:cxnSpLocks noChangeShapeType="1"/>
              <a:stCxn id="89" idx="0"/>
              <a:endCxn id="88" idx="4"/>
            </p:cNvCxnSpPr>
            <p:nvPr/>
          </p:nvCxnSpPr>
          <p:spPr bwMode="auto">
            <a:xfrm flipH="1" flipV="1">
              <a:off x="3757810" y="3017600"/>
              <a:ext cx="63791" cy="85123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6" name="AutoShape 17"/>
            <p:cNvCxnSpPr>
              <a:cxnSpLocks noChangeShapeType="1"/>
              <a:stCxn id="88" idx="1"/>
              <a:endCxn id="79" idx="5"/>
            </p:cNvCxnSpPr>
            <p:nvPr/>
          </p:nvCxnSpPr>
          <p:spPr bwMode="auto">
            <a:xfrm flipH="1" flipV="1">
              <a:off x="3009250" y="2505220"/>
              <a:ext cx="673911" cy="3321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7" name="AutoShape 17"/>
            <p:cNvCxnSpPr>
              <a:cxnSpLocks noChangeShapeType="1"/>
              <a:stCxn id="79" idx="2"/>
              <a:endCxn id="91" idx="6"/>
            </p:cNvCxnSpPr>
            <p:nvPr/>
          </p:nvCxnSpPr>
          <p:spPr bwMode="auto">
            <a:xfrm flipH="1">
              <a:off x="1923291" y="2430572"/>
              <a:ext cx="905742" cy="1414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8" name="AutoShape 17"/>
            <p:cNvCxnSpPr>
              <a:cxnSpLocks noChangeShapeType="1"/>
              <a:stCxn id="79" idx="3"/>
              <a:endCxn id="90" idx="7"/>
            </p:cNvCxnSpPr>
            <p:nvPr/>
          </p:nvCxnSpPr>
          <p:spPr bwMode="auto">
            <a:xfrm flipH="1">
              <a:off x="2545668" y="2505220"/>
              <a:ext cx="314285" cy="84747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9" name="AutoShape 17"/>
            <p:cNvCxnSpPr>
              <a:cxnSpLocks noChangeShapeType="1"/>
              <a:stCxn id="88" idx="3"/>
              <a:endCxn id="90" idx="6"/>
            </p:cNvCxnSpPr>
            <p:nvPr/>
          </p:nvCxnSpPr>
          <p:spPr bwMode="auto">
            <a:xfrm flipH="1">
              <a:off x="2576588" y="2986680"/>
              <a:ext cx="1106573" cy="44066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2" name="AutoShape 17"/>
            <p:cNvCxnSpPr>
              <a:cxnSpLocks noChangeShapeType="1"/>
              <a:stCxn id="87" idx="7"/>
              <a:endCxn id="84" idx="3"/>
            </p:cNvCxnSpPr>
            <p:nvPr/>
          </p:nvCxnSpPr>
          <p:spPr bwMode="auto">
            <a:xfrm flipV="1">
              <a:off x="4763886" y="2810019"/>
              <a:ext cx="555982" cy="57736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3" name="AutoShape 17"/>
            <p:cNvCxnSpPr>
              <a:cxnSpLocks noChangeShapeType="1"/>
              <a:stCxn id="89" idx="7"/>
              <a:endCxn id="87" idx="3"/>
            </p:cNvCxnSpPr>
            <p:nvPr/>
          </p:nvCxnSpPr>
          <p:spPr bwMode="auto">
            <a:xfrm flipV="1">
              <a:off x="3896249" y="3536683"/>
              <a:ext cx="718340" cy="36307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4" name="AutoShape 17"/>
            <p:cNvCxnSpPr>
              <a:cxnSpLocks noChangeShapeType="1"/>
              <a:stCxn id="87" idx="5"/>
              <a:endCxn id="86" idx="2"/>
            </p:cNvCxnSpPr>
            <p:nvPr/>
          </p:nvCxnSpPr>
          <p:spPr bwMode="auto">
            <a:xfrm>
              <a:off x="4763886" y="3536683"/>
              <a:ext cx="893046" cy="29806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5" name="AutoShape 17"/>
            <p:cNvCxnSpPr>
              <a:cxnSpLocks noChangeShapeType="1"/>
              <a:stCxn id="86" idx="7"/>
              <a:endCxn id="85" idx="3"/>
            </p:cNvCxnSpPr>
            <p:nvPr/>
          </p:nvCxnSpPr>
          <p:spPr bwMode="auto">
            <a:xfrm flipV="1">
              <a:off x="5837149" y="3173350"/>
              <a:ext cx="522495" cy="58675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6" name="AutoShape 17"/>
            <p:cNvCxnSpPr>
              <a:cxnSpLocks noChangeShapeType="1"/>
              <a:stCxn id="93" idx="1"/>
              <a:endCxn id="85" idx="5"/>
            </p:cNvCxnSpPr>
            <p:nvPr/>
          </p:nvCxnSpPr>
          <p:spPr bwMode="auto">
            <a:xfrm flipH="1" flipV="1">
              <a:off x="6508941" y="3173350"/>
              <a:ext cx="767118" cy="62083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17"/>
            <p:cNvCxnSpPr>
              <a:cxnSpLocks noChangeShapeType="1"/>
              <a:stCxn id="93" idx="2"/>
              <a:endCxn id="86" idx="6"/>
            </p:cNvCxnSpPr>
            <p:nvPr/>
          </p:nvCxnSpPr>
          <p:spPr bwMode="auto">
            <a:xfrm flipH="1" flipV="1">
              <a:off x="5868069" y="3834750"/>
              <a:ext cx="1377070" cy="3408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8" name="AutoShape 17"/>
            <p:cNvCxnSpPr>
              <a:cxnSpLocks noChangeShapeType="1"/>
              <a:stCxn id="85" idx="0"/>
              <a:endCxn id="83" idx="5"/>
            </p:cNvCxnSpPr>
            <p:nvPr/>
          </p:nvCxnSpPr>
          <p:spPr bwMode="auto">
            <a:xfrm flipH="1" flipV="1">
              <a:off x="6220376" y="2162768"/>
              <a:ext cx="213917" cy="8303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9" name="AutoShape 17"/>
            <p:cNvCxnSpPr>
              <a:cxnSpLocks noChangeShapeType="1"/>
              <a:stCxn id="84" idx="1"/>
              <a:endCxn id="81" idx="6"/>
            </p:cNvCxnSpPr>
            <p:nvPr/>
          </p:nvCxnSpPr>
          <p:spPr bwMode="auto">
            <a:xfrm flipH="1" flipV="1">
              <a:off x="4479465" y="2261159"/>
              <a:ext cx="840403" cy="3995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0" name="AutoShape 17"/>
            <p:cNvCxnSpPr>
              <a:cxnSpLocks noChangeShapeType="1"/>
              <a:stCxn id="84" idx="7"/>
              <a:endCxn id="83" idx="3"/>
            </p:cNvCxnSpPr>
            <p:nvPr/>
          </p:nvCxnSpPr>
          <p:spPr bwMode="auto">
            <a:xfrm flipV="1">
              <a:off x="5469165" y="2162768"/>
              <a:ext cx="601914" cy="49795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1" name="AutoShape 17"/>
            <p:cNvCxnSpPr>
              <a:cxnSpLocks noChangeShapeType="1"/>
              <a:stCxn id="84" idx="6"/>
              <a:endCxn id="82" idx="2"/>
            </p:cNvCxnSpPr>
            <p:nvPr/>
          </p:nvCxnSpPr>
          <p:spPr bwMode="auto">
            <a:xfrm flipV="1">
              <a:off x="5500085" y="2430571"/>
              <a:ext cx="1893776" cy="30480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2" name="AutoShape 17"/>
            <p:cNvCxnSpPr>
              <a:cxnSpLocks noChangeShapeType="1"/>
              <a:stCxn id="93" idx="0"/>
              <a:endCxn id="82" idx="4"/>
            </p:cNvCxnSpPr>
            <p:nvPr/>
          </p:nvCxnSpPr>
          <p:spPr bwMode="auto">
            <a:xfrm flipV="1">
              <a:off x="7350708" y="2536139"/>
              <a:ext cx="148722" cy="122712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3" name="AutoShape 17"/>
            <p:cNvCxnSpPr>
              <a:cxnSpLocks noChangeShapeType="1"/>
              <a:stCxn id="83" idx="6"/>
              <a:endCxn id="82" idx="1"/>
            </p:cNvCxnSpPr>
            <p:nvPr/>
          </p:nvCxnSpPr>
          <p:spPr bwMode="auto">
            <a:xfrm>
              <a:off x="6251296" y="2088120"/>
              <a:ext cx="1173485" cy="26780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4" name="AutoShape 17"/>
            <p:cNvCxnSpPr>
              <a:cxnSpLocks noChangeShapeType="1"/>
              <a:stCxn id="79" idx="6"/>
              <a:endCxn id="81" idx="2"/>
            </p:cNvCxnSpPr>
            <p:nvPr/>
          </p:nvCxnSpPr>
          <p:spPr bwMode="auto">
            <a:xfrm flipV="1">
              <a:off x="3040170" y="2261159"/>
              <a:ext cx="1228158" cy="16941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15" name="Oval 12"/>
            <p:cNvSpPr>
              <a:spLocks noChangeAspect="1" noChangeArrowheads="1"/>
            </p:cNvSpPr>
            <p:nvPr/>
          </p:nvSpPr>
          <p:spPr bwMode="auto">
            <a:xfrm>
              <a:off x="759621" y="2595326"/>
              <a:ext cx="211137" cy="211137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6" name="Oval 12"/>
            <p:cNvSpPr>
              <a:spLocks noChangeAspect="1" noChangeArrowheads="1"/>
            </p:cNvSpPr>
            <p:nvPr/>
          </p:nvSpPr>
          <p:spPr bwMode="auto">
            <a:xfrm>
              <a:off x="8086906" y="3407670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7" name="Oval 12"/>
            <p:cNvSpPr>
              <a:spLocks noChangeAspect="1" noChangeArrowheads="1"/>
            </p:cNvSpPr>
            <p:nvPr/>
          </p:nvSpPr>
          <p:spPr bwMode="auto">
            <a:xfrm>
              <a:off x="8198163" y="2113865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8" name="Oval 12"/>
            <p:cNvSpPr>
              <a:spLocks noChangeAspect="1" noChangeArrowheads="1"/>
            </p:cNvSpPr>
            <p:nvPr/>
          </p:nvSpPr>
          <p:spPr bwMode="auto">
            <a:xfrm>
              <a:off x="667503" y="3620520"/>
              <a:ext cx="211137" cy="2111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121" name="AutoShape 17"/>
            <p:cNvCxnSpPr>
              <a:cxnSpLocks noChangeShapeType="1"/>
              <a:stCxn id="91" idx="2"/>
              <a:endCxn id="115" idx="7"/>
            </p:cNvCxnSpPr>
            <p:nvPr/>
          </p:nvCxnSpPr>
          <p:spPr bwMode="auto">
            <a:xfrm flipH="1">
              <a:off x="939838" y="2444715"/>
              <a:ext cx="772316" cy="18153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5" name="AutoShape 17"/>
            <p:cNvCxnSpPr>
              <a:cxnSpLocks noChangeShapeType="1"/>
              <a:stCxn id="118" idx="0"/>
              <a:endCxn id="115" idx="4"/>
            </p:cNvCxnSpPr>
            <p:nvPr/>
          </p:nvCxnSpPr>
          <p:spPr bwMode="auto">
            <a:xfrm flipV="1">
              <a:off x="773072" y="2806463"/>
              <a:ext cx="92118" cy="81405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8" name="AutoShape 17"/>
            <p:cNvCxnSpPr>
              <a:cxnSpLocks noChangeShapeType="1"/>
              <a:stCxn id="92" idx="0"/>
              <a:endCxn id="91" idx="4"/>
            </p:cNvCxnSpPr>
            <p:nvPr/>
          </p:nvCxnSpPr>
          <p:spPr bwMode="auto">
            <a:xfrm flipV="1">
              <a:off x="1606586" y="2550283"/>
              <a:ext cx="211137" cy="122622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31" name="AutoShape 17"/>
            <p:cNvCxnSpPr>
              <a:cxnSpLocks noChangeShapeType="1"/>
              <a:stCxn id="115" idx="5"/>
              <a:endCxn id="90" idx="2"/>
            </p:cNvCxnSpPr>
            <p:nvPr/>
          </p:nvCxnSpPr>
          <p:spPr bwMode="auto">
            <a:xfrm>
              <a:off x="939838" y="2775543"/>
              <a:ext cx="1425613" cy="65179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34" name="AutoShape 17"/>
            <p:cNvCxnSpPr>
              <a:cxnSpLocks noChangeShapeType="1"/>
              <a:stCxn id="118" idx="6"/>
              <a:endCxn id="92" idx="2"/>
            </p:cNvCxnSpPr>
            <p:nvPr/>
          </p:nvCxnSpPr>
          <p:spPr bwMode="auto">
            <a:xfrm>
              <a:off x="878640" y="3726089"/>
              <a:ext cx="622377" cy="15598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0" name="AutoShape 17"/>
            <p:cNvCxnSpPr>
              <a:cxnSpLocks noChangeShapeType="1"/>
              <a:stCxn id="82" idx="6"/>
              <a:endCxn id="117" idx="2"/>
            </p:cNvCxnSpPr>
            <p:nvPr/>
          </p:nvCxnSpPr>
          <p:spPr bwMode="auto">
            <a:xfrm flipV="1">
              <a:off x="7604998" y="2219434"/>
              <a:ext cx="593165" cy="21113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3" name="AutoShape 17"/>
            <p:cNvCxnSpPr>
              <a:cxnSpLocks noChangeShapeType="1"/>
              <a:stCxn id="93" idx="6"/>
              <a:endCxn id="116" idx="3"/>
            </p:cNvCxnSpPr>
            <p:nvPr/>
          </p:nvCxnSpPr>
          <p:spPr bwMode="auto">
            <a:xfrm flipV="1">
              <a:off x="7456276" y="3587887"/>
              <a:ext cx="661550" cy="28094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6" name="AutoShape 17"/>
            <p:cNvCxnSpPr>
              <a:cxnSpLocks noChangeShapeType="1"/>
              <a:stCxn id="116" idx="1"/>
              <a:endCxn id="82" idx="5"/>
            </p:cNvCxnSpPr>
            <p:nvPr/>
          </p:nvCxnSpPr>
          <p:spPr bwMode="auto">
            <a:xfrm flipH="1" flipV="1">
              <a:off x="7574078" y="2505219"/>
              <a:ext cx="543748" cy="93337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9" name="AutoShape 17"/>
            <p:cNvCxnSpPr>
              <a:cxnSpLocks noChangeShapeType="1"/>
              <a:stCxn id="116" idx="0"/>
              <a:endCxn id="117" idx="4"/>
            </p:cNvCxnSpPr>
            <p:nvPr/>
          </p:nvCxnSpPr>
          <p:spPr bwMode="auto">
            <a:xfrm flipV="1">
              <a:off x="8192475" y="2325002"/>
              <a:ext cx="111257" cy="108266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</p:grpSp>
      <p:sp>
        <p:nvSpPr>
          <p:cNvPr id="152" name="TextBox 151"/>
          <p:cNvSpPr txBox="1"/>
          <p:nvPr/>
        </p:nvSpPr>
        <p:spPr>
          <a:xfrm>
            <a:off x="2112395" y="4463123"/>
            <a:ext cx="637437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Objective: </a:t>
            </a:r>
            <a:r>
              <a:rPr lang="en-US" sz="2200" dirty="0"/>
              <a:t>compute a maximal independent set (MIS)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Non-extendible set of pairwise non-adjacent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Trivial to compute sequentially</a:t>
            </a:r>
          </a:p>
        </p:txBody>
      </p:sp>
      <p:sp>
        <p:nvSpPr>
          <p:cNvPr id="56" name="Title 3"/>
          <p:cNvSpPr>
            <a:spLocks noGrp="1"/>
          </p:cNvSpPr>
          <p:nvPr>
            <p:ph type="title"/>
          </p:nvPr>
        </p:nvSpPr>
        <p:spPr>
          <a:xfrm>
            <a:off x="125470" y="55089"/>
            <a:ext cx="11041295" cy="69517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LOCAL Problems (Examples)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938140" y="0"/>
            <a:ext cx="211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368315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95714" y="1194100"/>
            <a:ext cx="8422088" cy="4964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40" tIns="91440" rIns="91440" bIns="91440" rtlCol="0" anchor="t">
            <a:normAutofit/>
          </a:bodyPr>
          <a:lstStyle/>
          <a:p>
            <a:pPr algn="ctr"/>
            <a:r>
              <a:rPr lang="en-US" sz="2800" b="1" dirty="0"/>
              <a:t>Maximal Matching</a:t>
            </a:r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2112396" y="4463123"/>
            <a:ext cx="634955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Objective: </a:t>
            </a:r>
            <a:r>
              <a:rPr lang="en-US" sz="2200" dirty="0"/>
              <a:t>compute a maximal matching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Non-extendible set of pairwise non-adjacent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 maximal matching is an MIS of </a:t>
            </a:r>
            <a:r>
              <a:rPr lang="en-US" sz="2200"/>
              <a:t>the line graph</a:t>
            </a:r>
            <a:endParaRPr lang="en-US" sz="22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2262" y="1982552"/>
            <a:ext cx="7741797" cy="2097421"/>
            <a:chOff x="667503" y="1982551"/>
            <a:chExt cx="7741797" cy="2097421"/>
          </a:xfrm>
        </p:grpSpPr>
        <p:cxnSp>
          <p:nvCxnSpPr>
            <p:cNvPr id="78" name="AutoShape 17"/>
            <p:cNvCxnSpPr>
              <a:cxnSpLocks noChangeShapeType="1"/>
              <a:stCxn id="87" idx="0"/>
              <a:endCxn id="81" idx="4"/>
            </p:cNvCxnSpPr>
            <p:nvPr/>
          </p:nvCxnSpPr>
          <p:spPr bwMode="auto">
            <a:xfrm flipH="1" flipV="1">
              <a:off x="4373897" y="2366727"/>
              <a:ext cx="315341" cy="98973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79" name="Oval 12"/>
            <p:cNvSpPr>
              <a:spLocks noChangeAspect="1" noChangeArrowheads="1"/>
            </p:cNvSpPr>
            <p:nvPr/>
          </p:nvSpPr>
          <p:spPr bwMode="auto">
            <a:xfrm>
              <a:off x="2829033" y="232500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80" name="AutoShape 17"/>
            <p:cNvCxnSpPr>
              <a:cxnSpLocks noChangeShapeType="1"/>
              <a:stCxn id="92" idx="7"/>
              <a:endCxn id="90" idx="3"/>
            </p:cNvCxnSpPr>
            <p:nvPr/>
          </p:nvCxnSpPr>
          <p:spPr bwMode="auto">
            <a:xfrm flipV="1">
              <a:off x="1681234" y="3501990"/>
              <a:ext cx="715137" cy="30543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81" name="Oval 12"/>
            <p:cNvSpPr>
              <a:spLocks noChangeAspect="1" noChangeArrowheads="1"/>
            </p:cNvSpPr>
            <p:nvPr/>
          </p:nvSpPr>
          <p:spPr bwMode="auto">
            <a:xfrm>
              <a:off x="4268328" y="215559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2" name="Oval 12"/>
            <p:cNvSpPr>
              <a:spLocks noChangeAspect="1" noChangeArrowheads="1"/>
            </p:cNvSpPr>
            <p:nvPr/>
          </p:nvSpPr>
          <p:spPr bwMode="auto">
            <a:xfrm>
              <a:off x="7393861" y="2325002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3" name="Oval 12"/>
            <p:cNvSpPr>
              <a:spLocks noChangeAspect="1" noChangeArrowheads="1"/>
            </p:cNvSpPr>
            <p:nvPr/>
          </p:nvSpPr>
          <p:spPr bwMode="auto">
            <a:xfrm>
              <a:off x="6040159" y="1982551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4" name="Oval 12"/>
            <p:cNvSpPr>
              <a:spLocks noChangeAspect="1" noChangeArrowheads="1"/>
            </p:cNvSpPr>
            <p:nvPr/>
          </p:nvSpPr>
          <p:spPr bwMode="auto">
            <a:xfrm>
              <a:off x="5288948" y="2629802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5" name="Oval 12"/>
            <p:cNvSpPr>
              <a:spLocks noChangeAspect="1" noChangeArrowheads="1"/>
            </p:cNvSpPr>
            <p:nvPr/>
          </p:nvSpPr>
          <p:spPr bwMode="auto">
            <a:xfrm>
              <a:off x="6328724" y="299313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6" name="Oval 12"/>
            <p:cNvSpPr>
              <a:spLocks noChangeAspect="1" noChangeArrowheads="1"/>
            </p:cNvSpPr>
            <p:nvPr/>
          </p:nvSpPr>
          <p:spPr bwMode="auto">
            <a:xfrm>
              <a:off x="5656932" y="3729181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7" name="Oval 12"/>
            <p:cNvSpPr>
              <a:spLocks noChangeAspect="1" noChangeArrowheads="1"/>
            </p:cNvSpPr>
            <p:nvPr/>
          </p:nvSpPr>
          <p:spPr bwMode="auto">
            <a:xfrm>
              <a:off x="4583669" y="335646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8" name="Oval 12"/>
            <p:cNvSpPr>
              <a:spLocks noChangeAspect="1" noChangeArrowheads="1"/>
            </p:cNvSpPr>
            <p:nvPr/>
          </p:nvSpPr>
          <p:spPr bwMode="auto">
            <a:xfrm>
              <a:off x="3652241" y="280646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89" name="Oval 12"/>
            <p:cNvSpPr>
              <a:spLocks noChangeAspect="1" noChangeArrowheads="1"/>
            </p:cNvSpPr>
            <p:nvPr/>
          </p:nvSpPr>
          <p:spPr bwMode="auto">
            <a:xfrm>
              <a:off x="3716032" y="3868835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0" name="Oval 12"/>
            <p:cNvSpPr>
              <a:spLocks noChangeAspect="1" noChangeArrowheads="1"/>
            </p:cNvSpPr>
            <p:nvPr/>
          </p:nvSpPr>
          <p:spPr bwMode="auto">
            <a:xfrm>
              <a:off x="2365451" y="332177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1" name="Oval 12"/>
            <p:cNvSpPr>
              <a:spLocks noChangeAspect="1" noChangeArrowheads="1"/>
            </p:cNvSpPr>
            <p:nvPr/>
          </p:nvSpPr>
          <p:spPr bwMode="auto">
            <a:xfrm>
              <a:off x="1712154" y="233914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2" name="Oval 12"/>
            <p:cNvSpPr>
              <a:spLocks noChangeAspect="1" noChangeArrowheads="1"/>
            </p:cNvSpPr>
            <p:nvPr/>
          </p:nvSpPr>
          <p:spPr bwMode="auto">
            <a:xfrm>
              <a:off x="1501017" y="377650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93" name="Oval 12"/>
            <p:cNvSpPr>
              <a:spLocks noChangeAspect="1" noChangeArrowheads="1"/>
            </p:cNvSpPr>
            <p:nvPr/>
          </p:nvSpPr>
          <p:spPr bwMode="auto">
            <a:xfrm>
              <a:off x="7245139" y="376326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94" name="AutoShape 17"/>
            <p:cNvCxnSpPr>
              <a:cxnSpLocks noChangeShapeType="1"/>
              <a:stCxn id="90" idx="5"/>
              <a:endCxn id="89" idx="1"/>
            </p:cNvCxnSpPr>
            <p:nvPr/>
          </p:nvCxnSpPr>
          <p:spPr bwMode="auto">
            <a:xfrm>
              <a:off x="2545668" y="3501990"/>
              <a:ext cx="1201284" cy="3977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6" name="AutoShape 17"/>
            <p:cNvCxnSpPr>
              <a:cxnSpLocks noChangeShapeType="1"/>
              <a:stCxn id="88" idx="1"/>
              <a:endCxn id="79" idx="5"/>
            </p:cNvCxnSpPr>
            <p:nvPr/>
          </p:nvCxnSpPr>
          <p:spPr bwMode="auto">
            <a:xfrm flipH="1" flipV="1">
              <a:off x="3009250" y="2505220"/>
              <a:ext cx="673911" cy="3321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7" name="AutoShape 17"/>
            <p:cNvCxnSpPr>
              <a:cxnSpLocks noChangeShapeType="1"/>
              <a:stCxn id="79" idx="2"/>
              <a:endCxn id="91" idx="6"/>
            </p:cNvCxnSpPr>
            <p:nvPr/>
          </p:nvCxnSpPr>
          <p:spPr bwMode="auto">
            <a:xfrm flipH="1">
              <a:off x="1923291" y="2430572"/>
              <a:ext cx="905742" cy="1414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8" name="AutoShape 17"/>
            <p:cNvCxnSpPr>
              <a:cxnSpLocks noChangeShapeType="1"/>
              <a:stCxn id="79" idx="3"/>
              <a:endCxn id="90" idx="7"/>
            </p:cNvCxnSpPr>
            <p:nvPr/>
          </p:nvCxnSpPr>
          <p:spPr bwMode="auto">
            <a:xfrm flipH="1">
              <a:off x="2545668" y="2505220"/>
              <a:ext cx="314285" cy="84747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9" name="AutoShape 17"/>
            <p:cNvCxnSpPr>
              <a:cxnSpLocks noChangeShapeType="1"/>
              <a:stCxn id="88" idx="3"/>
              <a:endCxn id="90" idx="6"/>
            </p:cNvCxnSpPr>
            <p:nvPr/>
          </p:nvCxnSpPr>
          <p:spPr bwMode="auto">
            <a:xfrm flipH="1">
              <a:off x="2576588" y="2986680"/>
              <a:ext cx="1106573" cy="44066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3" name="AutoShape 17"/>
            <p:cNvCxnSpPr>
              <a:cxnSpLocks noChangeShapeType="1"/>
              <a:stCxn id="89" idx="7"/>
              <a:endCxn id="87" idx="3"/>
            </p:cNvCxnSpPr>
            <p:nvPr/>
          </p:nvCxnSpPr>
          <p:spPr bwMode="auto">
            <a:xfrm flipV="1">
              <a:off x="3896249" y="3536683"/>
              <a:ext cx="718340" cy="36307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4" name="AutoShape 17"/>
            <p:cNvCxnSpPr>
              <a:cxnSpLocks noChangeShapeType="1"/>
              <a:stCxn id="87" idx="5"/>
              <a:endCxn id="86" idx="2"/>
            </p:cNvCxnSpPr>
            <p:nvPr/>
          </p:nvCxnSpPr>
          <p:spPr bwMode="auto">
            <a:xfrm>
              <a:off x="4763886" y="3536683"/>
              <a:ext cx="893046" cy="29806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5" name="AutoShape 17"/>
            <p:cNvCxnSpPr>
              <a:cxnSpLocks noChangeShapeType="1"/>
              <a:stCxn id="86" idx="7"/>
              <a:endCxn id="85" idx="3"/>
            </p:cNvCxnSpPr>
            <p:nvPr/>
          </p:nvCxnSpPr>
          <p:spPr bwMode="auto">
            <a:xfrm flipV="1">
              <a:off x="5837149" y="3173350"/>
              <a:ext cx="522495" cy="58675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17"/>
            <p:cNvCxnSpPr>
              <a:cxnSpLocks noChangeShapeType="1"/>
              <a:stCxn id="93" idx="2"/>
              <a:endCxn id="86" idx="6"/>
            </p:cNvCxnSpPr>
            <p:nvPr/>
          </p:nvCxnSpPr>
          <p:spPr bwMode="auto">
            <a:xfrm flipH="1" flipV="1">
              <a:off x="5868069" y="3834750"/>
              <a:ext cx="1377070" cy="34086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8" name="AutoShape 17"/>
            <p:cNvCxnSpPr>
              <a:cxnSpLocks noChangeShapeType="1"/>
              <a:stCxn id="85" idx="0"/>
              <a:endCxn id="83" idx="5"/>
            </p:cNvCxnSpPr>
            <p:nvPr/>
          </p:nvCxnSpPr>
          <p:spPr bwMode="auto">
            <a:xfrm flipH="1" flipV="1">
              <a:off x="6220376" y="2162768"/>
              <a:ext cx="213917" cy="8303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09" name="AutoShape 17"/>
            <p:cNvCxnSpPr>
              <a:cxnSpLocks noChangeShapeType="1"/>
              <a:stCxn id="84" idx="1"/>
              <a:endCxn id="81" idx="6"/>
            </p:cNvCxnSpPr>
            <p:nvPr/>
          </p:nvCxnSpPr>
          <p:spPr bwMode="auto">
            <a:xfrm flipH="1" flipV="1">
              <a:off x="4479465" y="2261159"/>
              <a:ext cx="840403" cy="39956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0" name="AutoShape 17"/>
            <p:cNvCxnSpPr>
              <a:cxnSpLocks noChangeShapeType="1"/>
              <a:stCxn id="84" idx="7"/>
              <a:endCxn id="83" idx="3"/>
            </p:cNvCxnSpPr>
            <p:nvPr/>
          </p:nvCxnSpPr>
          <p:spPr bwMode="auto">
            <a:xfrm flipV="1">
              <a:off x="5469165" y="2162768"/>
              <a:ext cx="601914" cy="49795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1" name="AutoShape 17"/>
            <p:cNvCxnSpPr>
              <a:cxnSpLocks noChangeShapeType="1"/>
              <a:stCxn id="84" idx="6"/>
              <a:endCxn id="82" idx="2"/>
            </p:cNvCxnSpPr>
            <p:nvPr/>
          </p:nvCxnSpPr>
          <p:spPr bwMode="auto">
            <a:xfrm flipV="1">
              <a:off x="5500085" y="2430571"/>
              <a:ext cx="1893776" cy="30480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2" name="AutoShape 17"/>
            <p:cNvCxnSpPr>
              <a:cxnSpLocks noChangeShapeType="1"/>
              <a:stCxn id="93" idx="0"/>
              <a:endCxn id="82" idx="4"/>
            </p:cNvCxnSpPr>
            <p:nvPr/>
          </p:nvCxnSpPr>
          <p:spPr bwMode="auto">
            <a:xfrm flipV="1">
              <a:off x="7350708" y="2536139"/>
              <a:ext cx="148722" cy="122712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13" name="AutoShape 17"/>
            <p:cNvCxnSpPr>
              <a:cxnSpLocks noChangeShapeType="1"/>
              <a:stCxn id="83" idx="6"/>
              <a:endCxn id="82" idx="1"/>
            </p:cNvCxnSpPr>
            <p:nvPr/>
          </p:nvCxnSpPr>
          <p:spPr bwMode="auto">
            <a:xfrm>
              <a:off x="6251296" y="2088120"/>
              <a:ext cx="1173485" cy="26780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15" name="Oval 12"/>
            <p:cNvSpPr>
              <a:spLocks noChangeAspect="1" noChangeArrowheads="1"/>
            </p:cNvSpPr>
            <p:nvPr/>
          </p:nvSpPr>
          <p:spPr bwMode="auto">
            <a:xfrm>
              <a:off x="759621" y="259532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6" name="Oval 12"/>
            <p:cNvSpPr>
              <a:spLocks noChangeAspect="1" noChangeArrowheads="1"/>
            </p:cNvSpPr>
            <p:nvPr/>
          </p:nvSpPr>
          <p:spPr bwMode="auto">
            <a:xfrm>
              <a:off x="8086906" y="340767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7" name="Oval 12"/>
            <p:cNvSpPr>
              <a:spLocks noChangeAspect="1" noChangeArrowheads="1"/>
            </p:cNvSpPr>
            <p:nvPr/>
          </p:nvSpPr>
          <p:spPr bwMode="auto">
            <a:xfrm>
              <a:off x="8198163" y="2113865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118" name="Oval 12"/>
            <p:cNvSpPr>
              <a:spLocks noChangeAspect="1" noChangeArrowheads="1"/>
            </p:cNvSpPr>
            <p:nvPr/>
          </p:nvSpPr>
          <p:spPr bwMode="auto">
            <a:xfrm>
              <a:off x="667503" y="362052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/>
            </a:p>
          </p:txBody>
        </p:sp>
        <p:cxnSp>
          <p:nvCxnSpPr>
            <p:cNvPr id="121" name="AutoShape 17"/>
            <p:cNvCxnSpPr>
              <a:cxnSpLocks noChangeShapeType="1"/>
              <a:stCxn id="91" idx="2"/>
              <a:endCxn id="115" idx="7"/>
            </p:cNvCxnSpPr>
            <p:nvPr/>
          </p:nvCxnSpPr>
          <p:spPr bwMode="auto">
            <a:xfrm flipH="1">
              <a:off x="939838" y="2444715"/>
              <a:ext cx="772316" cy="18153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5" name="AutoShape 17"/>
            <p:cNvCxnSpPr>
              <a:cxnSpLocks noChangeShapeType="1"/>
              <a:stCxn id="118" idx="0"/>
              <a:endCxn id="115" idx="4"/>
            </p:cNvCxnSpPr>
            <p:nvPr/>
          </p:nvCxnSpPr>
          <p:spPr bwMode="auto">
            <a:xfrm flipV="1">
              <a:off x="773072" y="2806463"/>
              <a:ext cx="92118" cy="81405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28" name="AutoShape 17"/>
            <p:cNvCxnSpPr>
              <a:cxnSpLocks noChangeShapeType="1"/>
              <a:stCxn id="92" idx="0"/>
              <a:endCxn id="91" idx="4"/>
            </p:cNvCxnSpPr>
            <p:nvPr/>
          </p:nvCxnSpPr>
          <p:spPr bwMode="auto">
            <a:xfrm flipV="1">
              <a:off x="1606586" y="2550283"/>
              <a:ext cx="211137" cy="1226223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3" name="AutoShape 17"/>
            <p:cNvCxnSpPr>
              <a:cxnSpLocks noChangeShapeType="1"/>
              <a:stCxn id="93" idx="6"/>
              <a:endCxn id="116" idx="3"/>
            </p:cNvCxnSpPr>
            <p:nvPr/>
          </p:nvCxnSpPr>
          <p:spPr bwMode="auto">
            <a:xfrm flipV="1">
              <a:off x="7456276" y="3587887"/>
              <a:ext cx="661550" cy="28094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6" name="AutoShape 17"/>
            <p:cNvCxnSpPr>
              <a:cxnSpLocks noChangeShapeType="1"/>
              <a:stCxn id="116" idx="1"/>
              <a:endCxn id="82" idx="5"/>
            </p:cNvCxnSpPr>
            <p:nvPr/>
          </p:nvCxnSpPr>
          <p:spPr bwMode="auto">
            <a:xfrm flipH="1" flipV="1">
              <a:off x="7574078" y="2505219"/>
              <a:ext cx="543748" cy="93337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9" name="AutoShape 17"/>
            <p:cNvCxnSpPr>
              <a:cxnSpLocks noChangeShapeType="1"/>
              <a:stCxn id="116" idx="0"/>
              <a:endCxn id="117" idx="4"/>
            </p:cNvCxnSpPr>
            <p:nvPr/>
          </p:nvCxnSpPr>
          <p:spPr bwMode="auto">
            <a:xfrm flipV="1">
              <a:off x="8192475" y="2325002"/>
              <a:ext cx="111257" cy="108266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95" name="AutoShape 17"/>
            <p:cNvCxnSpPr>
              <a:cxnSpLocks noChangeShapeType="1"/>
              <a:stCxn id="89" idx="0"/>
              <a:endCxn id="88" idx="4"/>
            </p:cNvCxnSpPr>
            <p:nvPr/>
          </p:nvCxnSpPr>
          <p:spPr bwMode="auto">
            <a:xfrm flipH="1" flipV="1">
              <a:off x="3757810" y="3017600"/>
              <a:ext cx="63791" cy="851235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02" name="AutoShape 17"/>
            <p:cNvCxnSpPr>
              <a:cxnSpLocks noChangeShapeType="1"/>
              <a:stCxn id="87" idx="7"/>
              <a:endCxn id="84" idx="3"/>
            </p:cNvCxnSpPr>
            <p:nvPr/>
          </p:nvCxnSpPr>
          <p:spPr bwMode="auto">
            <a:xfrm flipV="1">
              <a:off x="4763886" y="2810019"/>
              <a:ext cx="555982" cy="577367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06" name="AutoShape 17"/>
            <p:cNvCxnSpPr>
              <a:cxnSpLocks noChangeShapeType="1"/>
              <a:stCxn id="93" idx="1"/>
              <a:endCxn id="85" idx="5"/>
            </p:cNvCxnSpPr>
            <p:nvPr/>
          </p:nvCxnSpPr>
          <p:spPr bwMode="auto">
            <a:xfrm flipH="1" flipV="1">
              <a:off x="6508941" y="3173350"/>
              <a:ext cx="767118" cy="620837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14" name="AutoShape 17"/>
            <p:cNvCxnSpPr>
              <a:cxnSpLocks noChangeShapeType="1"/>
              <a:stCxn id="79" idx="6"/>
              <a:endCxn id="81" idx="2"/>
            </p:cNvCxnSpPr>
            <p:nvPr/>
          </p:nvCxnSpPr>
          <p:spPr bwMode="auto">
            <a:xfrm flipV="1">
              <a:off x="3040170" y="2261159"/>
              <a:ext cx="1228158" cy="169413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31" name="AutoShape 17"/>
            <p:cNvCxnSpPr>
              <a:cxnSpLocks noChangeShapeType="1"/>
              <a:stCxn id="115" idx="5"/>
              <a:endCxn id="90" idx="2"/>
            </p:cNvCxnSpPr>
            <p:nvPr/>
          </p:nvCxnSpPr>
          <p:spPr bwMode="auto">
            <a:xfrm>
              <a:off x="939838" y="2775543"/>
              <a:ext cx="1425613" cy="651799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34" name="AutoShape 17"/>
            <p:cNvCxnSpPr>
              <a:cxnSpLocks noChangeShapeType="1"/>
              <a:stCxn id="118" idx="6"/>
              <a:endCxn id="92" idx="2"/>
            </p:cNvCxnSpPr>
            <p:nvPr/>
          </p:nvCxnSpPr>
          <p:spPr bwMode="auto">
            <a:xfrm>
              <a:off x="878640" y="3726089"/>
              <a:ext cx="622377" cy="155986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  <p:cxnSp>
          <p:nvCxnSpPr>
            <p:cNvPr id="140" name="AutoShape 17"/>
            <p:cNvCxnSpPr>
              <a:cxnSpLocks noChangeShapeType="1"/>
              <a:stCxn id="82" idx="6"/>
              <a:endCxn id="117" idx="2"/>
            </p:cNvCxnSpPr>
            <p:nvPr/>
          </p:nvCxnSpPr>
          <p:spPr bwMode="auto">
            <a:xfrm flipV="1">
              <a:off x="7604998" y="2219434"/>
              <a:ext cx="593165" cy="211137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</p:cxnSp>
      </p:grpSp>
      <p:sp>
        <p:nvSpPr>
          <p:cNvPr id="56" name="Title 3"/>
          <p:cNvSpPr txBox="1">
            <a:spLocks/>
          </p:cNvSpPr>
          <p:nvPr/>
        </p:nvSpPr>
        <p:spPr>
          <a:xfrm>
            <a:off x="125470" y="55089"/>
            <a:ext cx="11041295" cy="695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tx1"/>
                </a:solidFill>
              </a:rPr>
              <a:t>LOCAL Problems (Examples)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08494" y="0"/>
            <a:ext cx="211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238187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37097" y="757147"/>
            <a:ext cx="8794680" cy="573179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Symmetry Breaking / Local Coordination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600" b="1" dirty="0"/>
          </a:p>
          <a:p>
            <a:r>
              <a:rPr lang="en-US" dirty="0"/>
              <a:t>Neighboring / nearby nodes need to output different values</a:t>
            </a:r>
          </a:p>
          <a:p>
            <a:pPr lvl="1"/>
            <a:r>
              <a:rPr lang="en-US" dirty="0"/>
              <a:t>e.g., different colors, at most one can be in an MIS, etc.</a:t>
            </a:r>
          </a:p>
          <a:p>
            <a:pPr marL="0" indent="0">
              <a:buNone/>
            </a:pPr>
            <a:endParaRPr lang="en-US" sz="400" dirty="0"/>
          </a:p>
          <a:p>
            <a:r>
              <a:rPr lang="en-US" dirty="0"/>
              <a:t>Nodes need to decide in parallel</a:t>
            </a:r>
          </a:p>
        </p:txBody>
      </p:sp>
      <p:sp>
        <p:nvSpPr>
          <p:cNvPr id="256" name="Freeform 255"/>
          <p:cNvSpPr/>
          <p:nvPr/>
        </p:nvSpPr>
        <p:spPr>
          <a:xfrm flipH="1">
            <a:off x="2874991" y="1349161"/>
            <a:ext cx="5234209" cy="2718989"/>
          </a:xfrm>
          <a:custGeom>
            <a:avLst/>
            <a:gdLst>
              <a:gd name="connsiteX0" fmla="*/ 4041 w 5197068"/>
              <a:gd name="connsiteY0" fmla="*/ 1422385 h 2818971"/>
              <a:gd name="connsiteX1" fmla="*/ 47072 w 5197068"/>
              <a:gd name="connsiteY1" fmla="*/ 529500 h 2818971"/>
              <a:gd name="connsiteX2" fmla="*/ 369801 w 5197068"/>
              <a:gd name="connsiteY2" fmla="*/ 217529 h 2818971"/>
              <a:gd name="connsiteX3" fmla="*/ 2123298 w 5197068"/>
              <a:gd name="connsiteY3" fmla="*/ 77679 h 2818971"/>
              <a:gd name="connsiteX4" fmla="*/ 4597556 w 5197068"/>
              <a:gd name="connsiteY4" fmla="*/ 2376 h 2818971"/>
              <a:gd name="connsiteX5" fmla="*/ 5092408 w 5197068"/>
              <a:gd name="connsiteY5" fmla="*/ 163740 h 2818971"/>
              <a:gd name="connsiteX6" fmla="*/ 5167712 w 5197068"/>
              <a:gd name="connsiteY6" fmla="*/ 1282536 h 2818971"/>
              <a:gd name="connsiteX7" fmla="*/ 5135439 w 5197068"/>
              <a:gd name="connsiteY7" fmla="*/ 2541180 h 2818971"/>
              <a:gd name="connsiteX8" fmla="*/ 4500738 w 5197068"/>
              <a:gd name="connsiteY8" fmla="*/ 2810121 h 2818971"/>
              <a:gd name="connsiteX9" fmla="*/ 1596173 w 5197068"/>
              <a:gd name="connsiteY9" fmla="*/ 2745576 h 2818971"/>
              <a:gd name="connsiteX10" fmla="*/ 262225 w 5197068"/>
              <a:gd name="connsiteY10" fmla="*/ 2659514 h 2818971"/>
              <a:gd name="connsiteX11" fmla="*/ 68587 w 5197068"/>
              <a:gd name="connsiteY11" fmla="*/ 2293754 h 2818971"/>
              <a:gd name="connsiteX12" fmla="*/ 4041 w 5197068"/>
              <a:gd name="connsiteY12" fmla="*/ 1422385 h 2818971"/>
              <a:gd name="connsiteX0" fmla="*/ 4041 w 5237550"/>
              <a:gd name="connsiteY0" fmla="*/ 1422385 h 2818971"/>
              <a:gd name="connsiteX1" fmla="*/ 47072 w 5237550"/>
              <a:gd name="connsiteY1" fmla="*/ 529500 h 2818971"/>
              <a:gd name="connsiteX2" fmla="*/ 369801 w 5237550"/>
              <a:gd name="connsiteY2" fmla="*/ 217529 h 2818971"/>
              <a:gd name="connsiteX3" fmla="*/ 2123298 w 5237550"/>
              <a:gd name="connsiteY3" fmla="*/ 77679 h 2818971"/>
              <a:gd name="connsiteX4" fmla="*/ 4597556 w 5237550"/>
              <a:gd name="connsiteY4" fmla="*/ 2376 h 2818971"/>
              <a:gd name="connsiteX5" fmla="*/ 5092408 w 5237550"/>
              <a:gd name="connsiteY5" fmla="*/ 163740 h 2818971"/>
              <a:gd name="connsiteX6" fmla="*/ 5232258 w 5237550"/>
              <a:gd name="connsiteY6" fmla="*/ 1271778 h 2818971"/>
              <a:gd name="connsiteX7" fmla="*/ 5135439 w 5237550"/>
              <a:gd name="connsiteY7" fmla="*/ 2541180 h 2818971"/>
              <a:gd name="connsiteX8" fmla="*/ 4500738 w 5237550"/>
              <a:gd name="connsiteY8" fmla="*/ 2810121 h 2818971"/>
              <a:gd name="connsiteX9" fmla="*/ 1596173 w 5237550"/>
              <a:gd name="connsiteY9" fmla="*/ 2745576 h 2818971"/>
              <a:gd name="connsiteX10" fmla="*/ 262225 w 5237550"/>
              <a:gd name="connsiteY10" fmla="*/ 2659514 h 2818971"/>
              <a:gd name="connsiteX11" fmla="*/ 68587 w 5237550"/>
              <a:gd name="connsiteY11" fmla="*/ 2293754 h 2818971"/>
              <a:gd name="connsiteX12" fmla="*/ 4041 w 5237550"/>
              <a:gd name="connsiteY12" fmla="*/ 1422385 h 2818971"/>
              <a:gd name="connsiteX0" fmla="*/ 4041 w 5235144"/>
              <a:gd name="connsiteY0" fmla="*/ 1437642 h 2834228"/>
              <a:gd name="connsiteX1" fmla="*/ 47072 w 5235144"/>
              <a:gd name="connsiteY1" fmla="*/ 544757 h 2834228"/>
              <a:gd name="connsiteX2" fmla="*/ 369801 w 5235144"/>
              <a:gd name="connsiteY2" fmla="*/ 232786 h 2834228"/>
              <a:gd name="connsiteX3" fmla="*/ 2123298 w 5235144"/>
              <a:gd name="connsiteY3" fmla="*/ 92936 h 2834228"/>
              <a:gd name="connsiteX4" fmla="*/ 4597556 w 5235144"/>
              <a:gd name="connsiteY4" fmla="*/ 17633 h 2834228"/>
              <a:gd name="connsiteX5" fmla="*/ 5125186 w 5235144"/>
              <a:gd name="connsiteY5" fmla="*/ 135966 h 2834228"/>
              <a:gd name="connsiteX6" fmla="*/ 5232258 w 5235144"/>
              <a:gd name="connsiteY6" fmla="*/ 1287035 h 2834228"/>
              <a:gd name="connsiteX7" fmla="*/ 5135439 w 5235144"/>
              <a:gd name="connsiteY7" fmla="*/ 2556437 h 2834228"/>
              <a:gd name="connsiteX8" fmla="*/ 4500738 w 5235144"/>
              <a:gd name="connsiteY8" fmla="*/ 2825378 h 2834228"/>
              <a:gd name="connsiteX9" fmla="*/ 1596173 w 5235144"/>
              <a:gd name="connsiteY9" fmla="*/ 2760833 h 2834228"/>
              <a:gd name="connsiteX10" fmla="*/ 262225 w 5235144"/>
              <a:gd name="connsiteY10" fmla="*/ 2674771 h 2834228"/>
              <a:gd name="connsiteX11" fmla="*/ 68587 w 5235144"/>
              <a:gd name="connsiteY11" fmla="*/ 2309011 h 2834228"/>
              <a:gd name="connsiteX12" fmla="*/ 4041 w 5235144"/>
              <a:gd name="connsiteY12" fmla="*/ 1437642 h 2834228"/>
              <a:gd name="connsiteX0" fmla="*/ 4041 w 5235144"/>
              <a:gd name="connsiteY0" fmla="*/ 1475136 h 2871722"/>
              <a:gd name="connsiteX1" fmla="*/ 47072 w 5235144"/>
              <a:gd name="connsiteY1" fmla="*/ 582251 h 2871722"/>
              <a:gd name="connsiteX2" fmla="*/ 369801 w 5235144"/>
              <a:gd name="connsiteY2" fmla="*/ 270280 h 2871722"/>
              <a:gd name="connsiteX3" fmla="*/ 2123298 w 5235144"/>
              <a:gd name="connsiteY3" fmla="*/ 130430 h 2871722"/>
              <a:gd name="connsiteX4" fmla="*/ 4750518 w 5235144"/>
              <a:gd name="connsiteY4" fmla="*/ 1339 h 2871722"/>
              <a:gd name="connsiteX5" fmla="*/ 5125186 w 5235144"/>
              <a:gd name="connsiteY5" fmla="*/ 173460 h 2871722"/>
              <a:gd name="connsiteX6" fmla="*/ 5232258 w 5235144"/>
              <a:gd name="connsiteY6" fmla="*/ 1324529 h 2871722"/>
              <a:gd name="connsiteX7" fmla="*/ 5135439 w 5235144"/>
              <a:gd name="connsiteY7" fmla="*/ 2593931 h 2871722"/>
              <a:gd name="connsiteX8" fmla="*/ 4500738 w 5235144"/>
              <a:gd name="connsiteY8" fmla="*/ 2862872 h 2871722"/>
              <a:gd name="connsiteX9" fmla="*/ 1596173 w 5235144"/>
              <a:gd name="connsiteY9" fmla="*/ 2798327 h 2871722"/>
              <a:gd name="connsiteX10" fmla="*/ 262225 w 5235144"/>
              <a:gd name="connsiteY10" fmla="*/ 2712265 h 2871722"/>
              <a:gd name="connsiteX11" fmla="*/ 68587 w 5235144"/>
              <a:gd name="connsiteY11" fmla="*/ 2346505 h 2871722"/>
              <a:gd name="connsiteX12" fmla="*/ 4041 w 5235144"/>
              <a:gd name="connsiteY12" fmla="*/ 1475136 h 2871722"/>
              <a:gd name="connsiteX0" fmla="*/ 4041 w 5233681"/>
              <a:gd name="connsiteY0" fmla="*/ 1475534 h 2872120"/>
              <a:gd name="connsiteX1" fmla="*/ 47072 w 5233681"/>
              <a:gd name="connsiteY1" fmla="*/ 582649 h 2872120"/>
              <a:gd name="connsiteX2" fmla="*/ 369801 w 5233681"/>
              <a:gd name="connsiteY2" fmla="*/ 270678 h 2872120"/>
              <a:gd name="connsiteX3" fmla="*/ 2123298 w 5233681"/>
              <a:gd name="connsiteY3" fmla="*/ 130828 h 2872120"/>
              <a:gd name="connsiteX4" fmla="*/ 4750518 w 5233681"/>
              <a:gd name="connsiteY4" fmla="*/ 1737 h 2872120"/>
              <a:gd name="connsiteX5" fmla="*/ 5157963 w 5233681"/>
              <a:gd name="connsiteY5" fmla="*/ 227647 h 2872120"/>
              <a:gd name="connsiteX6" fmla="*/ 5232258 w 5233681"/>
              <a:gd name="connsiteY6" fmla="*/ 1324927 h 2872120"/>
              <a:gd name="connsiteX7" fmla="*/ 5135439 w 5233681"/>
              <a:gd name="connsiteY7" fmla="*/ 2594329 h 2872120"/>
              <a:gd name="connsiteX8" fmla="*/ 4500738 w 5233681"/>
              <a:gd name="connsiteY8" fmla="*/ 2863270 h 2872120"/>
              <a:gd name="connsiteX9" fmla="*/ 1596173 w 5233681"/>
              <a:gd name="connsiteY9" fmla="*/ 2798725 h 2872120"/>
              <a:gd name="connsiteX10" fmla="*/ 262225 w 5233681"/>
              <a:gd name="connsiteY10" fmla="*/ 2712663 h 2872120"/>
              <a:gd name="connsiteX11" fmla="*/ 68587 w 5233681"/>
              <a:gd name="connsiteY11" fmla="*/ 2346903 h 2872120"/>
              <a:gd name="connsiteX12" fmla="*/ 4041 w 5233681"/>
              <a:gd name="connsiteY12" fmla="*/ 1475534 h 2872120"/>
              <a:gd name="connsiteX0" fmla="*/ 4041 w 5244843"/>
              <a:gd name="connsiteY0" fmla="*/ 1475534 h 2872120"/>
              <a:gd name="connsiteX1" fmla="*/ 47072 w 5244843"/>
              <a:gd name="connsiteY1" fmla="*/ 582649 h 2872120"/>
              <a:gd name="connsiteX2" fmla="*/ 369801 w 5244843"/>
              <a:gd name="connsiteY2" fmla="*/ 270678 h 2872120"/>
              <a:gd name="connsiteX3" fmla="*/ 2123298 w 5244843"/>
              <a:gd name="connsiteY3" fmla="*/ 130828 h 2872120"/>
              <a:gd name="connsiteX4" fmla="*/ 4466448 w 5244843"/>
              <a:gd name="connsiteY4" fmla="*/ 1737 h 2872120"/>
              <a:gd name="connsiteX5" fmla="*/ 5157963 w 5244843"/>
              <a:gd name="connsiteY5" fmla="*/ 227647 h 2872120"/>
              <a:gd name="connsiteX6" fmla="*/ 5232258 w 5244843"/>
              <a:gd name="connsiteY6" fmla="*/ 1324927 h 2872120"/>
              <a:gd name="connsiteX7" fmla="*/ 5135439 w 5244843"/>
              <a:gd name="connsiteY7" fmla="*/ 2594329 h 2872120"/>
              <a:gd name="connsiteX8" fmla="*/ 4500738 w 5244843"/>
              <a:gd name="connsiteY8" fmla="*/ 2863270 h 2872120"/>
              <a:gd name="connsiteX9" fmla="*/ 1596173 w 5244843"/>
              <a:gd name="connsiteY9" fmla="*/ 2798725 h 2872120"/>
              <a:gd name="connsiteX10" fmla="*/ 262225 w 5244843"/>
              <a:gd name="connsiteY10" fmla="*/ 2712663 h 2872120"/>
              <a:gd name="connsiteX11" fmla="*/ 68587 w 5244843"/>
              <a:gd name="connsiteY11" fmla="*/ 2346903 h 2872120"/>
              <a:gd name="connsiteX12" fmla="*/ 4041 w 5244843"/>
              <a:gd name="connsiteY12" fmla="*/ 1475534 h 2872120"/>
              <a:gd name="connsiteX0" fmla="*/ 4041 w 5240769"/>
              <a:gd name="connsiteY0" fmla="*/ 1474910 h 2871496"/>
              <a:gd name="connsiteX1" fmla="*/ 47072 w 5240769"/>
              <a:gd name="connsiteY1" fmla="*/ 582025 h 2871496"/>
              <a:gd name="connsiteX2" fmla="*/ 369801 w 5240769"/>
              <a:gd name="connsiteY2" fmla="*/ 270054 h 2871496"/>
              <a:gd name="connsiteX3" fmla="*/ 2123298 w 5240769"/>
              <a:gd name="connsiteY3" fmla="*/ 130204 h 2871496"/>
              <a:gd name="connsiteX4" fmla="*/ 4466448 w 5240769"/>
              <a:gd name="connsiteY4" fmla="*/ 1113 h 2871496"/>
              <a:gd name="connsiteX5" fmla="*/ 5048705 w 5240769"/>
              <a:gd name="connsiteY5" fmla="*/ 205508 h 2871496"/>
              <a:gd name="connsiteX6" fmla="*/ 5232258 w 5240769"/>
              <a:gd name="connsiteY6" fmla="*/ 1324303 h 2871496"/>
              <a:gd name="connsiteX7" fmla="*/ 5135439 w 5240769"/>
              <a:gd name="connsiteY7" fmla="*/ 2593705 h 2871496"/>
              <a:gd name="connsiteX8" fmla="*/ 4500738 w 5240769"/>
              <a:gd name="connsiteY8" fmla="*/ 2862646 h 2871496"/>
              <a:gd name="connsiteX9" fmla="*/ 1596173 w 5240769"/>
              <a:gd name="connsiteY9" fmla="*/ 2798101 h 2871496"/>
              <a:gd name="connsiteX10" fmla="*/ 262225 w 5240769"/>
              <a:gd name="connsiteY10" fmla="*/ 2712039 h 2871496"/>
              <a:gd name="connsiteX11" fmla="*/ 68587 w 5240769"/>
              <a:gd name="connsiteY11" fmla="*/ 2346279 h 2871496"/>
              <a:gd name="connsiteX12" fmla="*/ 4041 w 5240769"/>
              <a:gd name="connsiteY12" fmla="*/ 1474910 h 2871496"/>
              <a:gd name="connsiteX0" fmla="*/ 4041 w 5240769"/>
              <a:gd name="connsiteY0" fmla="*/ 1474910 h 2871496"/>
              <a:gd name="connsiteX1" fmla="*/ 47072 w 5240769"/>
              <a:gd name="connsiteY1" fmla="*/ 582025 h 2871496"/>
              <a:gd name="connsiteX2" fmla="*/ 369801 w 5240769"/>
              <a:gd name="connsiteY2" fmla="*/ 270054 h 2871496"/>
              <a:gd name="connsiteX3" fmla="*/ 2123298 w 5240769"/>
              <a:gd name="connsiteY3" fmla="*/ 130204 h 2871496"/>
              <a:gd name="connsiteX4" fmla="*/ 4160527 w 5240769"/>
              <a:gd name="connsiteY4" fmla="*/ 1113 h 2871496"/>
              <a:gd name="connsiteX5" fmla="*/ 5048705 w 5240769"/>
              <a:gd name="connsiteY5" fmla="*/ 205508 h 2871496"/>
              <a:gd name="connsiteX6" fmla="*/ 5232258 w 5240769"/>
              <a:gd name="connsiteY6" fmla="*/ 1324303 h 2871496"/>
              <a:gd name="connsiteX7" fmla="*/ 5135439 w 5240769"/>
              <a:gd name="connsiteY7" fmla="*/ 2593705 h 2871496"/>
              <a:gd name="connsiteX8" fmla="*/ 4500738 w 5240769"/>
              <a:gd name="connsiteY8" fmla="*/ 2862646 h 2871496"/>
              <a:gd name="connsiteX9" fmla="*/ 1596173 w 5240769"/>
              <a:gd name="connsiteY9" fmla="*/ 2798101 h 2871496"/>
              <a:gd name="connsiteX10" fmla="*/ 262225 w 5240769"/>
              <a:gd name="connsiteY10" fmla="*/ 2712039 h 2871496"/>
              <a:gd name="connsiteX11" fmla="*/ 68587 w 5240769"/>
              <a:gd name="connsiteY11" fmla="*/ 2346279 h 2871496"/>
              <a:gd name="connsiteX12" fmla="*/ 4041 w 5240769"/>
              <a:gd name="connsiteY12" fmla="*/ 1474910 h 2871496"/>
              <a:gd name="connsiteX0" fmla="*/ 4041 w 5235776"/>
              <a:gd name="connsiteY0" fmla="*/ 1474910 h 2866600"/>
              <a:gd name="connsiteX1" fmla="*/ 47072 w 5235776"/>
              <a:gd name="connsiteY1" fmla="*/ 582025 h 2866600"/>
              <a:gd name="connsiteX2" fmla="*/ 369801 w 5235776"/>
              <a:gd name="connsiteY2" fmla="*/ 270054 h 2866600"/>
              <a:gd name="connsiteX3" fmla="*/ 2123298 w 5235776"/>
              <a:gd name="connsiteY3" fmla="*/ 130204 h 2866600"/>
              <a:gd name="connsiteX4" fmla="*/ 4160527 w 5235776"/>
              <a:gd name="connsiteY4" fmla="*/ 1113 h 2866600"/>
              <a:gd name="connsiteX5" fmla="*/ 5048705 w 5235776"/>
              <a:gd name="connsiteY5" fmla="*/ 205508 h 2866600"/>
              <a:gd name="connsiteX6" fmla="*/ 5232258 w 5235776"/>
              <a:gd name="connsiteY6" fmla="*/ 1324303 h 2866600"/>
              <a:gd name="connsiteX7" fmla="*/ 5113588 w 5235776"/>
              <a:gd name="connsiteY7" fmla="*/ 2679766 h 2866600"/>
              <a:gd name="connsiteX8" fmla="*/ 4500738 w 5235776"/>
              <a:gd name="connsiteY8" fmla="*/ 2862646 h 2866600"/>
              <a:gd name="connsiteX9" fmla="*/ 1596173 w 5235776"/>
              <a:gd name="connsiteY9" fmla="*/ 2798101 h 2866600"/>
              <a:gd name="connsiteX10" fmla="*/ 262225 w 5235776"/>
              <a:gd name="connsiteY10" fmla="*/ 2712039 h 2866600"/>
              <a:gd name="connsiteX11" fmla="*/ 68587 w 5235776"/>
              <a:gd name="connsiteY11" fmla="*/ 2346279 h 2866600"/>
              <a:gd name="connsiteX12" fmla="*/ 4041 w 5235776"/>
              <a:gd name="connsiteY12" fmla="*/ 1474910 h 2866600"/>
              <a:gd name="connsiteX0" fmla="*/ 4041 w 5251988"/>
              <a:gd name="connsiteY0" fmla="*/ 1474910 h 2848963"/>
              <a:gd name="connsiteX1" fmla="*/ 47072 w 5251988"/>
              <a:gd name="connsiteY1" fmla="*/ 582025 h 2848963"/>
              <a:gd name="connsiteX2" fmla="*/ 369801 w 5251988"/>
              <a:gd name="connsiteY2" fmla="*/ 270054 h 2848963"/>
              <a:gd name="connsiteX3" fmla="*/ 2123298 w 5251988"/>
              <a:gd name="connsiteY3" fmla="*/ 130204 h 2848963"/>
              <a:gd name="connsiteX4" fmla="*/ 4160527 w 5251988"/>
              <a:gd name="connsiteY4" fmla="*/ 1113 h 2848963"/>
              <a:gd name="connsiteX5" fmla="*/ 5048705 w 5251988"/>
              <a:gd name="connsiteY5" fmla="*/ 205508 h 2848963"/>
              <a:gd name="connsiteX6" fmla="*/ 5232258 w 5251988"/>
              <a:gd name="connsiteY6" fmla="*/ 1324303 h 2848963"/>
              <a:gd name="connsiteX7" fmla="*/ 5113588 w 5251988"/>
              <a:gd name="connsiteY7" fmla="*/ 2679766 h 2848963"/>
              <a:gd name="connsiteX8" fmla="*/ 4052781 w 5251988"/>
              <a:gd name="connsiteY8" fmla="*/ 2841131 h 2848963"/>
              <a:gd name="connsiteX9" fmla="*/ 1596173 w 5251988"/>
              <a:gd name="connsiteY9" fmla="*/ 2798101 h 2848963"/>
              <a:gd name="connsiteX10" fmla="*/ 262225 w 5251988"/>
              <a:gd name="connsiteY10" fmla="*/ 2712039 h 2848963"/>
              <a:gd name="connsiteX11" fmla="*/ 68587 w 5251988"/>
              <a:gd name="connsiteY11" fmla="*/ 2346279 h 2848963"/>
              <a:gd name="connsiteX12" fmla="*/ 4041 w 5251988"/>
              <a:gd name="connsiteY12" fmla="*/ 1474910 h 2848963"/>
              <a:gd name="connsiteX0" fmla="*/ 4041 w 5251988"/>
              <a:gd name="connsiteY0" fmla="*/ 1453620 h 2827673"/>
              <a:gd name="connsiteX1" fmla="*/ 47072 w 5251988"/>
              <a:gd name="connsiteY1" fmla="*/ 560735 h 2827673"/>
              <a:gd name="connsiteX2" fmla="*/ 369801 w 5251988"/>
              <a:gd name="connsiteY2" fmla="*/ 248764 h 2827673"/>
              <a:gd name="connsiteX3" fmla="*/ 2123298 w 5251988"/>
              <a:gd name="connsiteY3" fmla="*/ 108914 h 2827673"/>
              <a:gd name="connsiteX4" fmla="*/ 4105898 w 5251988"/>
              <a:gd name="connsiteY4" fmla="*/ 1338 h 2827673"/>
              <a:gd name="connsiteX5" fmla="*/ 5048705 w 5251988"/>
              <a:gd name="connsiteY5" fmla="*/ 184218 h 2827673"/>
              <a:gd name="connsiteX6" fmla="*/ 5232258 w 5251988"/>
              <a:gd name="connsiteY6" fmla="*/ 1303013 h 2827673"/>
              <a:gd name="connsiteX7" fmla="*/ 5113588 w 5251988"/>
              <a:gd name="connsiteY7" fmla="*/ 2658476 h 2827673"/>
              <a:gd name="connsiteX8" fmla="*/ 4052781 w 5251988"/>
              <a:gd name="connsiteY8" fmla="*/ 2819841 h 2827673"/>
              <a:gd name="connsiteX9" fmla="*/ 1596173 w 5251988"/>
              <a:gd name="connsiteY9" fmla="*/ 2776811 h 2827673"/>
              <a:gd name="connsiteX10" fmla="*/ 262225 w 5251988"/>
              <a:gd name="connsiteY10" fmla="*/ 2690749 h 2827673"/>
              <a:gd name="connsiteX11" fmla="*/ 68587 w 5251988"/>
              <a:gd name="connsiteY11" fmla="*/ 2324989 h 2827673"/>
              <a:gd name="connsiteX12" fmla="*/ 4041 w 5251988"/>
              <a:gd name="connsiteY12" fmla="*/ 1453620 h 2827673"/>
              <a:gd name="connsiteX0" fmla="*/ 4041 w 5251988"/>
              <a:gd name="connsiteY0" fmla="*/ 1524271 h 2898324"/>
              <a:gd name="connsiteX1" fmla="*/ 47072 w 5251988"/>
              <a:gd name="connsiteY1" fmla="*/ 631386 h 2898324"/>
              <a:gd name="connsiteX2" fmla="*/ 369801 w 5251988"/>
              <a:gd name="connsiteY2" fmla="*/ 319415 h 2898324"/>
              <a:gd name="connsiteX3" fmla="*/ 2123298 w 5251988"/>
              <a:gd name="connsiteY3" fmla="*/ 179565 h 2898324"/>
              <a:gd name="connsiteX4" fmla="*/ 4105898 w 5251988"/>
              <a:gd name="connsiteY4" fmla="*/ 71989 h 2898324"/>
              <a:gd name="connsiteX5" fmla="*/ 5048705 w 5251988"/>
              <a:gd name="connsiteY5" fmla="*/ 254869 h 2898324"/>
              <a:gd name="connsiteX6" fmla="*/ 5232258 w 5251988"/>
              <a:gd name="connsiteY6" fmla="*/ 1373664 h 2898324"/>
              <a:gd name="connsiteX7" fmla="*/ 5113588 w 5251988"/>
              <a:gd name="connsiteY7" fmla="*/ 2729127 h 2898324"/>
              <a:gd name="connsiteX8" fmla="*/ 4052781 w 5251988"/>
              <a:gd name="connsiteY8" fmla="*/ 2890492 h 2898324"/>
              <a:gd name="connsiteX9" fmla="*/ 1596173 w 5251988"/>
              <a:gd name="connsiteY9" fmla="*/ 2847462 h 2898324"/>
              <a:gd name="connsiteX10" fmla="*/ 262225 w 5251988"/>
              <a:gd name="connsiteY10" fmla="*/ 2761400 h 2898324"/>
              <a:gd name="connsiteX11" fmla="*/ 68587 w 5251988"/>
              <a:gd name="connsiteY11" fmla="*/ 2395640 h 2898324"/>
              <a:gd name="connsiteX12" fmla="*/ 4041 w 5251988"/>
              <a:gd name="connsiteY12" fmla="*/ 1524271 h 2898324"/>
              <a:gd name="connsiteX0" fmla="*/ 4041 w 5251988"/>
              <a:gd name="connsiteY0" fmla="*/ 1472011 h 2846064"/>
              <a:gd name="connsiteX1" fmla="*/ 47072 w 5251988"/>
              <a:gd name="connsiteY1" fmla="*/ 579126 h 2846064"/>
              <a:gd name="connsiteX2" fmla="*/ 369801 w 5251988"/>
              <a:gd name="connsiteY2" fmla="*/ 267155 h 2846064"/>
              <a:gd name="connsiteX3" fmla="*/ 2123298 w 5251988"/>
              <a:gd name="connsiteY3" fmla="*/ 127305 h 2846064"/>
              <a:gd name="connsiteX4" fmla="*/ 4105898 w 5251988"/>
              <a:gd name="connsiteY4" fmla="*/ 19729 h 2846064"/>
              <a:gd name="connsiteX5" fmla="*/ 5048705 w 5251988"/>
              <a:gd name="connsiteY5" fmla="*/ 202609 h 2846064"/>
              <a:gd name="connsiteX6" fmla="*/ 5232258 w 5251988"/>
              <a:gd name="connsiteY6" fmla="*/ 1321404 h 2846064"/>
              <a:gd name="connsiteX7" fmla="*/ 5113588 w 5251988"/>
              <a:gd name="connsiteY7" fmla="*/ 2676867 h 2846064"/>
              <a:gd name="connsiteX8" fmla="*/ 4052781 w 5251988"/>
              <a:gd name="connsiteY8" fmla="*/ 2838232 h 2846064"/>
              <a:gd name="connsiteX9" fmla="*/ 1596173 w 5251988"/>
              <a:gd name="connsiteY9" fmla="*/ 2795202 h 2846064"/>
              <a:gd name="connsiteX10" fmla="*/ 262225 w 5251988"/>
              <a:gd name="connsiteY10" fmla="*/ 2709140 h 2846064"/>
              <a:gd name="connsiteX11" fmla="*/ 68587 w 5251988"/>
              <a:gd name="connsiteY11" fmla="*/ 2343380 h 2846064"/>
              <a:gd name="connsiteX12" fmla="*/ 4041 w 5251988"/>
              <a:gd name="connsiteY12" fmla="*/ 1472011 h 2846064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1596173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1596173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2087832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542 w 5281265"/>
              <a:gd name="connsiteY0" fmla="*/ 1453487 h 2827540"/>
              <a:gd name="connsiteX1" fmla="*/ 76349 w 5281265"/>
              <a:gd name="connsiteY1" fmla="*/ 560602 h 2827540"/>
              <a:gd name="connsiteX2" fmla="*/ 399078 w 5281265"/>
              <a:gd name="connsiteY2" fmla="*/ 248631 h 2827540"/>
              <a:gd name="connsiteX3" fmla="*/ 2152575 w 5281265"/>
              <a:gd name="connsiteY3" fmla="*/ 108781 h 2827540"/>
              <a:gd name="connsiteX4" fmla="*/ 4135175 w 5281265"/>
              <a:gd name="connsiteY4" fmla="*/ 1205 h 2827540"/>
              <a:gd name="connsiteX5" fmla="*/ 5077982 w 5281265"/>
              <a:gd name="connsiteY5" fmla="*/ 184085 h 2827540"/>
              <a:gd name="connsiteX6" fmla="*/ 5261535 w 5281265"/>
              <a:gd name="connsiteY6" fmla="*/ 1302880 h 2827540"/>
              <a:gd name="connsiteX7" fmla="*/ 5142865 w 5281265"/>
              <a:gd name="connsiteY7" fmla="*/ 2658343 h 2827540"/>
              <a:gd name="connsiteX8" fmla="*/ 4082058 w 5281265"/>
              <a:gd name="connsiteY8" fmla="*/ 2819708 h 2827540"/>
              <a:gd name="connsiteX9" fmla="*/ 2117109 w 5281265"/>
              <a:gd name="connsiteY9" fmla="*/ 2776678 h 2827540"/>
              <a:gd name="connsiteX10" fmla="*/ 291502 w 5281265"/>
              <a:gd name="connsiteY10" fmla="*/ 2690616 h 2827540"/>
              <a:gd name="connsiteX11" fmla="*/ 97864 w 5281265"/>
              <a:gd name="connsiteY11" fmla="*/ 2324856 h 2827540"/>
              <a:gd name="connsiteX12" fmla="*/ 542 w 5281265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298593 w 5288356"/>
              <a:gd name="connsiteY10" fmla="*/ 2690616 h 2827540"/>
              <a:gd name="connsiteX11" fmla="*/ 104955 w 5288356"/>
              <a:gd name="connsiteY11" fmla="*/ 2324856 h 2827540"/>
              <a:gd name="connsiteX12" fmla="*/ 7633 w 5288356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637292 w 5288356"/>
              <a:gd name="connsiteY10" fmla="*/ 2733647 h 2827540"/>
              <a:gd name="connsiteX11" fmla="*/ 104955 w 5288356"/>
              <a:gd name="connsiteY11" fmla="*/ 2324856 h 2827540"/>
              <a:gd name="connsiteX12" fmla="*/ 7633 w 5288356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637292 w 5288356"/>
              <a:gd name="connsiteY10" fmla="*/ 2733647 h 2827540"/>
              <a:gd name="connsiteX11" fmla="*/ 104955 w 5288356"/>
              <a:gd name="connsiteY11" fmla="*/ 2410917 h 2827540"/>
              <a:gd name="connsiteX12" fmla="*/ 7633 w 5288356"/>
              <a:gd name="connsiteY12" fmla="*/ 1453487 h 2827540"/>
              <a:gd name="connsiteX0" fmla="*/ 8689 w 5289412"/>
              <a:gd name="connsiteY0" fmla="*/ 1453487 h 2827540"/>
              <a:gd name="connsiteX1" fmla="*/ 84496 w 5289412"/>
              <a:gd name="connsiteY1" fmla="*/ 560602 h 2827540"/>
              <a:gd name="connsiteX2" fmla="*/ 713147 w 5289412"/>
              <a:gd name="connsiteY2" fmla="*/ 183572 h 2827540"/>
              <a:gd name="connsiteX3" fmla="*/ 2160722 w 5289412"/>
              <a:gd name="connsiteY3" fmla="*/ 108781 h 2827540"/>
              <a:gd name="connsiteX4" fmla="*/ 4143322 w 5289412"/>
              <a:gd name="connsiteY4" fmla="*/ 1205 h 2827540"/>
              <a:gd name="connsiteX5" fmla="*/ 5086129 w 5289412"/>
              <a:gd name="connsiteY5" fmla="*/ 184085 h 2827540"/>
              <a:gd name="connsiteX6" fmla="*/ 5269682 w 5289412"/>
              <a:gd name="connsiteY6" fmla="*/ 1302880 h 2827540"/>
              <a:gd name="connsiteX7" fmla="*/ 5151012 w 5289412"/>
              <a:gd name="connsiteY7" fmla="*/ 2658343 h 2827540"/>
              <a:gd name="connsiteX8" fmla="*/ 4090205 w 5289412"/>
              <a:gd name="connsiteY8" fmla="*/ 2819708 h 2827540"/>
              <a:gd name="connsiteX9" fmla="*/ 2125256 w 5289412"/>
              <a:gd name="connsiteY9" fmla="*/ 2776678 h 2827540"/>
              <a:gd name="connsiteX10" fmla="*/ 638348 w 5289412"/>
              <a:gd name="connsiteY10" fmla="*/ 2733647 h 2827540"/>
              <a:gd name="connsiteX11" fmla="*/ 106011 w 5289412"/>
              <a:gd name="connsiteY11" fmla="*/ 2410917 h 2827540"/>
              <a:gd name="connsiteX12" fmla="*/ 8689 w 5289412"/>
              <a:gd name="connsiteY12" fmla="*/ 1453487 h 2827540"/>
              <a:gd name="connsiteX0" fmla="*/ 8689 w 5289412"/>
              <a:gd name="connsiteY0" fmla="*/ 1386693 h 2760746"/>
              <a:gd name="connsiteX1" fmla="*/ 84496 w 5289412"/>
              <a:gd name="connsiteY1" fmla="*/ 493808 h 2760746"/>
              <a:gd name="connsiteX2" fmla="*/ 713147 w 5289412"/>
              <a:gd name="connsiteY2" fmla="*/ 116778 h 2760746"/>
              <a:gd name="connsiteX3" fmla="*/ 2160722 w 5289412"/>
              <a:gd name="connsiteY3" fmla="*/ 41987 h 2760746"/>
              <a:gd name="connsiteX4" fmla="*/ 4219803 w 5289412"/>
              <a:gd name="connsiteY4" fmla="*/ 32768 h 2760746"/>
              <a:gd name="connsiteX5" fmla="*/ 5086129 w 5289412"/>
              <a:gd name="connsiteY5" fmla="*/ 117291 h 2760746"/>
              <a:gd name="connsiteX6" fmla="*/ 5269682 w 5289412"/>
              <a:gd name="connsiteY6" fmla="*/ 1236086 h 2760746"/>
              <a:gd name="connsiteX7" fmla="*/ 5151012 w 5289412"/>
              <a:gd name="connsiteY7" fmla="*/ 2591549 h 2760746"/>
              <a:gd name="connsiteX8" fmla="*/ 4090205 w 5289412"/>
              <a:gd name="connsiteY8" fmla="*/ 2752914 h 2760746"/>
              <a:gd name="connsiteX9" fmla="*/ 2125256 w 5289412"/>
              <a:gd name="connsiteY9" fmla="*/ 2709884 h 2760746"/>
              <a:gd name="connsiteX10" fmla="*/ 638348 w 5289412"/>
              <a:gd name="connsiteY10" fmla="*/ 2666853 h 2760746"/>
              <a:gd name="connsiteX11" fmla="*/ 106011 w 5289412"/>
              <a:gd name="connsiteY11" fmla="*/ 2344123 h 2760746"/>
              <a:gd name="connsiteX12" fmla="*/ 8689 w 5289412"/>
              <a:gd name="connsiteY12" fmla="*/ 1386693 h 2760746"/>
              <a:gd name="connsiteX0" fmla="*/ 8689 w 5289412"/>
              <a:gd name="connsiteY0" fmla="*/ 1435284 h 2809337"/>
              <a:gd name="connsiteX1" fmla="*/ 84496 w 5289412"/>
              <a:gd name="connsiteY1" fmla="*/ 542399 h 2809337"/>
              <a:gd name="connsiteX2" fmla="*/ 713147 w 5289412"/>
              <a:gd name="connsiteY2" fmla="*/ 165369 h 2809337"/>
              <a:gd name="connsiteX3" fmla="*/ 2160722 w 5289412"/>
              <a:gd name="connsiteY3" fmla="*/ 90578 h 2809337"/>
              <a:gd name="connsiteX4" fmla="*/ 4208877 w 5289412"/>
              <a:gd name="connsiteY4" fmla="*/ 4859 h 2809337"/>
              <a:gd name="connsiteX5" fmla="*/ 5086129 w 5289412"/>
              <a:gd name="connsiteY5" fmla="*/ 165882 h 2809337"/>
              <a:gd name="connsiteX6" fmla="*/ 5269682 w 5289412"/>
              <a:gd name="connsiteY6" fmla="*/ 1284677 h 2809337"/>
              <a:gd name="connsiteX7" fmla="*/ 5151012 w 5289412"/>
              <a:gd name="connsiteY7" fmla="*/ 2640140 h 2809337"/>
              <a:gd name="connsiteX8" fmla="*/ 4090205 w 5289412"/>
              <a:gd name="connsiteY8" fmla="*/ 2801505 h 2809337"/>
              <a:gd name="connsiteX9" fmla="*/ 2125256 w 5289412"/>
              <a:gd name="connsiteY9" fmla="*/ 2758475 h 2809337"/>
              <a:gd name="connsiteX10" fmla="*/ 638348 w 5289412"/>
              <a:gd name="connsiteY10" fmla="*/ 2715444 h 2809337"/>
              <a:gd name="connsiteX11" fmla="*/ 106011 w 5289412"/>
              <a:gd name="connsiteY11" fmla="*/ 2392714 h 2809337"/>
              <a:gd name="connsiteX12" fmla="*/ 8689 w 5289412"/>
              <a:gd name="connsiteY12" fmla="*/ 1435284 h 2809337"/>
              <a:gd name="connsiteX0" fmla="*/ 8689 w 5289412"/>
              <a:gd name="connsiteY0" fmla="*/ 1392425 h 2766478"/>
              <a:gd name="connsiteX1" fmla="*/ 84496 w 5289412"/>
              <a:gd name="connsiteY1" fmla="*/ 499540 h 2766478"/>
              <a:gd name="connsiteX2" fmla="*/ 713147 w 5289412"/>
              <a:gd name="connsiteY2" fmla="*/ 122510 h 2766478"/>
              <a:gd name="connsiteX3" fmla="*/ 2160722 w 5289412"/>
              <a:gd name="connsiteY3" fmla="*/ 47719 h 2766478"/>
              <a:gd name="connsiteX4" fmla="*/ 4241654 w 5289412"/>
              <a:gd name="connsiteY4" fmla="*/ 27572 h 2766478"/>
              <a:gd name="connsiteX5" fmla="*/ 5086129 w 5289412"/>
              <a:gd name="connsiteY5" fmla="*/ 123023 h 2766478"/>
              <a:gd name="connsiteX6" fmla="*/ 5269682 w 5289412"/>
              <a:gd name="connsiteY6" fmla="*/ 1241818 h 2766478"/>
              <a:gd name="connsiteX7" fmla="*/ 5151012 w 5289412"/>
              <a:gd name="connsiteY7" fmla="*/ 2597281 h 2766478"/>
              <a:gd name="connsiteX8" fmla="*/ 4090205 w 5289412"/>
              <a:gd name="connsiteY8" fmla="*/ 2758646 h 2766478"/>
              <a:gd name="connsiteX9" fmla="*/ 2125256 w 5289412"/>
              <a:gd name="connsiteY9" fmla="*/ 2715616 h 2766478"/>
              <a:gd name="connsiteX10" fmla="*/ 638348 w 5289412"/>
              <a:gd name="connsiteY10" fmla="*/ 2672585 h 2766478"/>
              <a:gd name="connsiteX11" fmla="*/ 106011 w 5289412"/>
              <a:gd name="connsiteY11" fmla="*/ 2349855 h 2766478"/>
              <a:gd name="connsiteX12" fmla="*/ 8689 w 5289412"/>
              <a:gd name="connsiteY12" fmla="*/ 1392425 h 2766478"/>
              <a:gd name="connsiteX0" fmla="*/ 8689 w 5284117"/>
              <a:gd name="connsiteY0" fmla="*/ 1381880 h 2755933"/>
              <a:gd name="connsiteX1" fmla="*/ 84496 w 5284117"/>
              <a:gd name="connsiteY1" fmla="*/ 488995 h 2755933"/>
              <a:gd name="connsiteX2" fmla="*/ 713147 w 5284117"/>
              <a:gd name="connsiteY2" fmla="*/ 111965 h 2755933"/>
              <a:gd name="connsiteX3" fmla="*/ 2160722 w 5284117"/>
              <a:gd name="connsiteY3" fmla="*/ 37174 h 2755933"/>
              <a:gd name="connsiteX4" fmla="*/ 4241654 w 5284117"/>
              <a:gd name="connsiteY4" fmla="*/ 17027 h 2755933"/>
              <a:gd name="connsiteX5" fmla="*/ 5162610 w 5284117"/>
              <a:gd name="connsiteY5" fmla="*/ 287335 h 2755933"/>
              <a:gd name="connsiteX6" fmla="*/ 5269682 w 5284117"/>
              <a:gd name="connsiteY6" fmla="*/ 1231273 h 2755933"/>
              <a:gd name="connsiteX7" fmla="*/ 5151012 w 5284117"/>
              <a:gd name="connsiteY7" fmla="*/ 2586736 h 2755933"/>
              <a:gd name="connsiteX8" fmla="*/ 4090205 w 5284117"/>
              <a:gd name="connsiteY8" fmla="*/ 2748101 h 2755933"/>
              <a:gd name="connsiteX9" fmla="*/ 2125256 w 5284117"/>
              <a:gd name="connsiteY9" fmla="*/ 2705071 h 2755933"/>
              <a:gd name="connsiteX10" fmla="*/ 638348 w 5284117"/>
              <a:gd name="connsiteY10" fmla="*/ 2662040 h 2755933"/>
              <a:gd name="connsiteX11" fmla="*/ 106011 w 5284117"/>
              <a:gd name="connsiteY11" fmla="*/ 2339310 h 2755933"/>
              <a:gd name="connsiteX12" fmla="*/ 8689 w 5284117"/>
              <a:gd name="connsiteY12" fmla="*/ 1381880 h 2755933"/>
              <a:gd name="connsiteX0" fmla="*/ 8689 w 5284117"/>
              <a:gd name="connsiteY0" fmla="*/ 1377081 h 2751134"/>
              <a:gd name="connsiteX1" fmla="*/ 84496 w 5284117"/>
              <a:gd name="connsiteY1" fmla="*/ 484196 h 2751134"/>
              <a:gd name="connsiteX2" fmla="*/ 713147 w 5284117"/>
              <a:gd name="connsiteY2" fmla="*/ 107166 h 2751134"/>
              <a:gd name="connsiteX3" fmla="*/ 2160722 w 5284117"/>
              <a:gd name="connsiteY3" fmla="*/ 32375 h 2751134"/>
              <a:gd name="connsiteX4" fmla="*/ 4241654 w 5284117"/>
              <a:gd name="connsiteY4" fmla="*/ 12228 h 2751134"/>
              <a:gd name="connsiteX5" fmla="*/ 5162610 w 5284117"/>
              <a:gd name="connsiteY5" fmla="*/ 216964 h 2751134"/>
              <a:gd name="connsiteX6" fmla="*/ 5269682 w 5284117"/>
              <a:gd name="connsiteY6" fmla="*/ 1226474 h 2751134"/>
              <a:gd name="connsiteX7" fmla="*/ 5151012 w 5284117"/>
              <a:gd name="connsiteY7" fmla="*/ 2581937 h 2751134"/>
              <a:gd name="connsiteX8" fmla="*/ 4090205 w 5284117"/>
              <a:gd name="connsiteY8" fmla="*/ 2743302 h 2751134"/>
              <a:gd name="connsiteX9" fmla="*/ 2125256 w 5284117"/>
              <a:gd name="connsiteY9" fmla="*/ 2700272 h 2751134"/>
              <a:gd name="connsiteX10" fmla="*/ 638348 w 5284117"/>
              <a:gd name="connsiteY10" fmla="*/ 2657241 h 2751134"/>
              <a:gd name="connsiteX11" fmla="*/ 106011 w 5284117"/>
              <a:gd name="connsiteY11" fmla="*/ 2334511 h 2751134"/>
              <a:gd name="connsiteX12" fmla="*/ 8689 w 5284117"/>
              <a:gd name="connsiteY12" fmla="*/ 1377081 h 2751134"/>
              <a:gd name="connsiteX0" fmla="*/ 8689 w 5271049"/>
              <a:gd name="connsiteY0" fmla="*/ 1377081 h 2748258"/>
              <a:gd name="connsiteX1" fmla="*/ 84496 w 5271049"/>
              <a:gd name="connsiteY1" fmla="*/ 484196 h 2748258"/>
              <a:gd name="connsiteX2" fmla="*/ 713147 w 5271049"/>
              <a:gd name="connsiteY2" fmla="*/ 107166 h 2748258"/>
              <a:gd name="connsiteX3" fmla="*/ 2160722 w 5271049"/>
              <a:gd name="connsiteY3" fmla="*/ 32375 h 2748258"/>
              <a:gd name="connsiteX4" fmla="*/ 4241654 w 5271049"/>
              <a:gd name="connsiteY4" fmla="*/ 12228 h 2748258"/>
              <a:gd name="connsiteX5" fmla="*/ 5162610 w 5271049"/>
              <a:gd name="connsiteY5" fmla="*/ 216964 h 2748258"/>
              <a:gd name="connsiteX6" fmla="*/ 5247831 w 5271049"/>
              <a:gd name="connsiteY6" fmla="*/ 1281117 h 2748258"/>
              <a:gd name="connsiteX7" fmla="*/ 5151012 w 5271049"/>
              <a:gd name="connsiteY7" fmla="*/ 2581937 h 2748258"/>
              <a:gd name="connsiteX8" fmla="*/ 4090205 w 5271049"/>
              <a:gd name="connsiteY8" fmla="*/ 2743302 h 2748258"/>
              <a:gd name="connsiteX9" fmla="*/ 2125256 w 5271049"/>
              <a:gd name="connsiteY9" fmla="*/ 2700272 h 2748258"/>
              <a:gd name="connsiteX10" fmla="*/ 638348 w 5271049"/>
              <a:gd name="connsiteY10" fmla="*/ 2657241 h 2748258"/>
              <a:gd name="connsiteX11" fmla="*/ 106011 w 5271049"/>
              <a:gd name="connsiteY11" fmla="*/ 2334511 h 2748258"/>
              <a:gd name="connsiteX12" fmla="*/ 8689 w 5271049"/>
              <a:gd name="connsiteY12" fmla="*/ 1377081 h 2748258"/>
              <a:gd name="connsiteX0" fmla="*/ 8689 w 5274492"/>
              <a:gd name="connsiteY0" fmla="*/ 1377878 h 2749055"/>
              <a:gd name="connsiteX1" fmla="*/ 84496 w 5274492"/>
              <a:gd name="connsiteY1" fmla="*/ 484993 h 2749055"/>
              <a:gd name="connsiteX2" fmla="*/ 713147 w 5274492"/>
              <a:gd name="connsiteY2" fmla="*/ 107963 h 2749055"/>
              <a:gd name="connsiteX3" fmla="*/ 2160722 w 5274492"/>
              <a:gd name="connsiteY3" fmla="*/ 33172 h 2749055"/>
              <a:gd name="connsiteX4" fmla="*/ 4241654 w 5274492"/>
              <a:gd name="connsiteY4" fmla="*/ 13025 h 2749055"/>
              <a:gd name="connsiteX5" fmla="*/ 5107981 w 5274492"/>
              <a:gd name="connsiteY5" fmla="*/ 228689 h 2749055"/>
              <a:gd name="connsiteX6" fmla="*/ 5247831 w 5274492"/>
              <a:gd name="connsiteY6" fmla="*/ 1281914 h 2749055"/>
              <a:gd name="connsiteX7" fmla="*/ 5151012 w 5274492"/>
              <a:gd name="connsiteY7" fmla="*/ 2582734 h 2749055"/>
              <a:gd name="connsiteX8" fmla="*/ 4090205 w 5274492"/>
              <a:gd name="connsiteY8" fmla="*/ 2744099 h 2749055"/>
              <a:gd name="connsiteX9" fmla="*/ 2125256 w 5274492"/>
              <a:gd name="connsiteY9" fmla="*/ 2701069 h 2749055"/>
              <a:gd name="connsiteX10" fmla="*/ 638348 w 5274492"/>
              <a:gd name="connsiteY10" fmla="*/ 2658038 h 2749055"/>
              <a:gd name="connsiteX11" fmla="*/ 106011 w 5274492"/>
              <a:gd name="connsiteY11" fmla="*/ 2335308 h 2749055"/>
              <a:gd name="connsiteX12" fmla="*/ 8689 w 5274492"/>
              <a:gd name="connsiteY12" fmla="*/ 1377878 h 2749055"/>
              <a:gd name="connsiteX0" fmla="*/ 8689 w 5320009"/>
              <a:gd name="connsiteY0" fmla="*/ 1377878 h 2749055"/>
              <a:gd name="connsiteX1" fmla="*/ 84496 w 5320009"/>
              <a:gd name="connsiteY1" fmla="*/ 484993 h 2749055"/>
              <a:gd name="connsiteX2" fmla="*/ 713147 w 5320009"/>
              <a:gd name="connsiteY2" fmla="*/ 107963 h 2749055"/>
              <a:gd name="connsiteX3" fmla="*/ 2160722 w 5320009"/>
              <a:gd name="connsiteY3" fmla="*/ 33172 h 2749055"/>
              <a:gd name="connsiteX4" fmla="*/ 4241654 w 5320009"/>
              <a:gd name="connsiteY4" fmla="*/ 13025 h 2749055"/>
              <a:gd name="connsiteX5" fmla="*/ 5107981 w 5320009"/>
              <a:gd name="connsiteY5" fmla="*/ 228689 h 2749055"/>
              <a:gd name="connsiteX6" fmla="*/ 5313387 w 5320009"/>
              <a:gd name="connsiteY6" fmla="*/ 1281914 h 2749055"/>
              <a:gd name="connsiteX7" fmla="*/ 5151012 w 5320009"/>
              <a:gd name="connsiteY7" fmla="*/ 2582734 h 2749055"/>
              <a:gd name="connsiteX8" fmla="*/ 4090205 w 5320009"/>
              <a:gd name="connsiteY8" fmla="*/ 2744099 h 2749055"/>
              <a:gd name="connsiteX9" fmla="*/ 2125256 w 5320009"/>
              <a:gd name="connsiteY9" fmla="*/ 2701069 h 2749055"/>
              <a:gd name="connsiteX10" fmla="*/ 638348 w 5320009"/>
              <a:gd name="connsiteY10" fmla="*/ 2658038 h 2749055"/>
              <a:gd name="connsiteX11" fmla="*/ 106011 w 5320009"/>
              <a:gd name="connsiteY11" fmla="*/ 2335308 h 2749055"/>
              <a:gd name="connsiteX12" fmla="*/ 8689 w 5320009"/>
              <a:gd name="connsiteY12" fmla="*/ 1377878 h 2749055"/>
              <a:gd name="connsiteX0" fmla="*/ 8689 w 5316013"/>
              <a:gd name="connsiteY0" fmla="*/ 1376285 h 2747462"/>
              <a:gd name="connsiteX1" fmla="*/ 84496 w 5316013"/>
              <a:gd name="connsiteY1" fmla="*/ 483400 h 2747462"/>
              <a:gd name="connsiteX2" fmla="*/ 713147 w 5316013"/>
              <a:gd name="connsiteY2" fmla="*/ 106370 h 2747462"/>
              <a:gd name="connsiteX3" fmla="*/ 2160722 w 5316013"/>
              <a:gd name="connsiteY3" fmla="*/ 31579 h 2747462"/>
              <a:gd name="connsiteX4" fmla="*/ 4241654 w 5316013"/>
              <a:gd name="connsiteY4" fmla="*/ 11432 h 2747462"/>
              <a:gd name="connsiteX5" fmla="*/ 5162610 w 5316013"/>
              <a:gd name="connsiteY5" fmla="*/ 205239 h 2747462"/>
              <a:gd name="connsiteX6" fmla="*/ 5313387 w 5316013"/>
              <a:gd name="connsiteY6" fmla="*/ 1280321 h 2747462"/>
              <a:gd name="connsiteX7" fmla="*/ 5151012 w 5316013"/>
              <a:gd name="connsiteY7" fmla="*/ 2581141 h 2747462"/>
              <a:gd name="connsiteX8" fmla="*/ 4090205 w 5316013"/>
              <a:gd name="connsiteY8" fmla="*/ 2742506 h 2747462"/>
              <a:gd name="connsiteX9" fmla="*/ 2125256 w 5316013"/>
              <a:gd name="connsiteY9" fmla="*/ 2699476 h 2747462"/>
              <a:gd name="connsiteX10" fmla="*/ 638348 w 5316013"/>
              <a:gd name="connsiteY10" fmla="*/ 2656445 h 2747462"/>
              <a:gd name="connsiteX11" fmla="*/ 106011 w 5316013"/>
              <a:gd name="connsiteY11" fmla="*/ 2333715 h 2747462"/>
              <a:gd name="connsiteX12" fmla="*/ 8689 w 5316013"/>
              <a:gd name="connsiteY12" fmla="*/ 1376285 h 2747462"/>
              <a:gd name="connsiteX0" fmla="*/ 8689 w 5316012"/>
              <a:gd name="connsiteY0" fmla="*/ 1369999 h 2741176"/>
              <a:gd name="connsiteX1" fmla="*/ 84496 w 5316012"/>
              <a:gd name="connsiteY1" fmla="*/ 477114 h 2741176"/>
              <a:gd name="connsiteX2" fmla="*/ 713147 w 5316012"/>
              <a:gd name="connsiteY2" fmla="*/ 100084 h 2741176"/>
              <a:gd name="connsiteX3" fmla="*/ 2182575 w 5316012"/>
              <a:gd name="connsiteY3" fmla="*/ 276651 h 2741176"/>
              <a:gd name="connsiteX4" fmla="*/ 4241654 w 5316012"/>
              <a:gd name="connsiteY4" fmla="*/ 5146 h 2741176"/>
              <a:gd name="connsiteX5" fmla="*/ 5162610 w 5316012"/>
              <a:gd name="connsiteY5" fmla="*/ 198953 h 2741176"/>
              <a:gd name="connsiteX6" fmla="*/ 5313387 w 5316012"/>
              <a:gd name="connsiteY6" fmla="*/ 1274035 h 2741176"/>
              <a:gd name="connsiteX7" fmla="*/ 5151012 w 5316012"/>
              <a:gd name="connsiteY7" fmla="*/ 2574855 h 2741176"/>
              <a:gd name="connsiteX8" fmla="*/ 4090205 w 5316012"/>
              <a:gd name="connsiteY8" fmla="*/ 2736220 h 2741176"/>
              <a:gd name="connsiteX9" fmla="*/ 2125256 w 5316012"/>
              <a:gd name="connsiteY9" fmla="*/ 2693190 h 2741176"/>
              <a:gd name="connsiteX10" fmla="*/ 638348 w 5316012"/>
              <a:gd name="connsiteY10" fmla="*/ 2650159 h 2741176"/>
              <a:gd name="connsiteX11" fmla="*/ 106011 w 5316012"/>
              <a:gd name="connsiteY11" fmla="*/ 2327429 h 2741176"/>
              <a:gd name="connsiteX12" fmla="*/ 8689 w 5316012"/>
              <a:gd name="connsiteY12" fmla="*/ 1369999 h 2741176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638348 w 5316012"/>
              <a:gd name="connsiteY10" fmla="*/ 26501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627422 w 5316012"/>
              <a:gd name="connsiteY10" fmla="*/ 24971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572793 w 5316012"/>
              <a:gd name="connsiteY10" fmla="*/ 25736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572793 w 5316012"/>
              <a:gd name="connsiteY10" fmla="*/ 25736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583719 w 5316012"/>
              <a:gd name="connsiteY10" fmla="*/ 2540873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72191 h 2762202"/>
              <a:gd name="connsiteX1" fmla="*/ 84496 w 5316012"/>
              <a:gd name="connsiteY1" fmla="*/ 479306 h 2762202"/>
              <a:gd name="connsiteX2" fmla="*/ 713147 w 5316012"/>
              <a:gd name="connsiteY2" fmla="*/ 102276 h 2762202"/>
              <a:gd name="connsiteX3" fmla="*/ 2346462 w 5316012"/>
              <a:gd name="connsiteY3" fmla="*/ 311629 h 2762202"/>
              <a:gd name="connsiteX4" fmla="*/ 4241654 w 5316012"/>
              <a:gd name="connsiteY4" fmla="*/ 7338 h 2762202"/>
              <a:gd name="connsiteX5" fmla="*/ 5162610 w 5316012"/>
              <a:gd name="connsiteY5" fmla="*/ 201145 h 2762202"/>
              <a:gd name="connsiteX6" fmla="*/ 5313387 w 5316012"/>
              <a:gd name="connsiteY6" fmla="*/ 1276227 h 2762202"/>
              <a:gd name="connsiteX7" fmla="*/ 5151012 w 5316012"/>
              <a:gd name="connsiteY7" fmla="*/ 2577047 h 2762202"/>
              <a:gd name="connsiteX8" fmla="*/ 4090205 w 5316012"/>
              <a:gd name="connsiteY8" fmla="*/ 2738412 h 2762202"/>
              <a:gd name="connsiteX9" fmla="*/ 2179886 w 5316012"/>
              <a:gd name="connsiteY9" fmla="*/ 2433095 h 2762202"/>
              <a:gd name="connsiteX10" fmla="*/ 583719 w 5316012"/>
              <a:gd name="connsiteY10" fmla="*/ 2543065 h 2762202"/>
              <a:gd name="connsiteX11" fmla="*/ 106011 w 5316012"/>
              <a:gd name="connsiteY11" fmla="*/ 2329621 h 2762202"/>
              <a:gd name="connsiteX12" fmla="*/ 8689 w 5316012"/>
              <a:gd name="connsiteY12" fmla="*/ 1372191 h 276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6012" h="2762202">
                <a:moveTo>
                  <a:pt x="8689" y="1372191"/>
                </a:moveTo>
                <a:cubicBezTo>
                  <a:pt x="5103" y="1063805"/>
                  <a:pt x="-32914" y="690958"/>
                  <a:pt x="84496" y="479306"/>
                </a:cubicBezTo>
                <a:cubicBezTo>
                  <a:pt x="201906" y="267654"/>
                  <a:pt x="336153" y="130222"/>
                  <a:pt x="713147" y="102276"/>
                </a:cubicBezTo>
                <a:cubicBezTo>
                  <a:pt x="1090141" y="74330"/>
                  <a:pt x="1758378" y="327452"/>
                  <a:pt x="2346462" y="311629"/>
                </a:cubicBezTo>
                <a:cubicBezTo>
                  <a:pt x="2934546" y="295806"/>
                  <a:pt x="3772296" y="25752"/>
                  <a:pt x="4241654" y="7338"/>
                </a:cubicBezTo>
                <a:cubicBezTo>
                  <a:pt x="4711012" y="-11076"/>
                  <a:pt x="4983988" y="-10336"/>
                  <a:pt x="5162610" y="201145"/>
                </a:cubicBezTo>
                <a:cubicBezTo>
                  <a:pt x="5341232" y="412626"/>
                  <a:pt x="5315320" y="880243"/>
                  <a:pt x="5313387" y="1276227"/>
                </a:cubicBezTo>
                <a:cubicBezTo>
                  <a:pt x="5311454" y="1672211"/>
                  <a:pt x="5354876" y="2333350"/>
                  <a:pt x="5151012" y="2577047"/>
                </a:cubicBezTo>
                <a:cubicBezTo>
                  <a:pt x="4947148" y="2820744"/>
                  <a:pt x="4585393" y="2762404"/>
                  <a:pt x="4090205" y="2738412"/>
                </a:cubicBezTo>
                <a:cubicBezTo>
                  <a:pt x="3595017" y="2714420"/>
                  <a:pt x="2764300" y="2465653"/>
                  <a:pt x="2179886" y="2433095"/>
                </a:cubicBezTo>
                <a:cubicBezTo>
                  <a:pt x="1595472" y="2400537"/>
                  <a:pt x="1101207" y="2520980"/>
                  <a:pt x="583719" y="2543065"/>
                </a:cubicBezTo>
                <a:cubicBezTo>
                  <a:pt x="285418" y="2544261"/>
                  <a:pt x="201849" y="2524767"/>
                  <a:pt x="106011" y="2329621"/>
                </a:cubicBezTo>
                <a:cubicBezTo>
                  <a:pt x="10173" y="2134475"/>
                  <a:pt x="12275" y="1680577"/>
                  <a:pt x="8689" y="137219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5" name="Freeform 254"/>
          <p:cNvSpPr/>
          <p:nvPr/>
        </p:nvSpPr>
        <p:spPr>
          <a:xfrm>
            <a:off x="3532817" y="1326353"/>
            <a:ext cx="5151105" cy="2681248"/>
          </a:xfrm>
          <a:custGeom>
            <a:avLst/>
            <a:gdLst>
              <a:gd name="connsiteX0" fmla="*/ 4041 w 5197068"/>
              <a:gd name="connsiteY0" fmla="*/ 1422385 h 2818971"/>
              <a:gd name="connsiteX1" fmla="*/ 47072 w 5197068"/>
              <a:gd name="connsiteY1" fmla="*/ 529500 h 2818971"/>
              <a:gd name="connsiteX2" fmla="*/ 369801 w 5197068"/>
              <a:gd name="connsiteY2" fmla="*/ 217529 h 2818971"/>
              <a:gd name="connsiteX3" fmla="*/ 2123298 w 5197068"/>
              <a:gd name="connsiteY3" fmla="*/ 77679 h 2818971"/>
              <a:gd name="connsiteX4" fmla="*/ 4597556 w 5197068"/>
              <a:gd name="connsiteY4" fmla="*/ 2376 h 2818971"/>
              <a:gd name="connsiteX5" fmla="*/ 5092408 w 5197068"/>
              <a:gd name="connsiteY5" fmla="*/ 163740 h 2818971"/>
              <a:gd name="connsiteX6" fmla="*/ 5167712 w 5197068"/>
              <a:gd name="connsiteY6" fmla="*/ 1282536 h 2818971"/>
              <a:gd name="connsiteX7" fmla="*/ 5135439 w 5197068"/>
              <a:gd name="connsiteY7" fmla="*/ 2541180 h 2818971"/>
              <a:gd name="connsiteX8" fmla="*/ 4500738 w 5197068"/>
              <a:gd name="connsiteY8" fmla="*/ 2810121 h 2818971"/>
              <a:gd name="connsiteX9" fmla="*/ 1596173 w 5197068"/>
              <a:gd name="connsiteY9" fmla="*/ 2745576 h 2818971"/>
              <a:gd name="connsiteX10" fmla="*/ 262225 w 5197068"/>
              <a:gd name="connsiteY10" fmla="*/ 2659514 h 2818971"/>
              <a:gd name="connsiteX11" fmla="*/ 68587 w 5197068"/>
              <a:gd name="connsiteY11" fmla="*/ 2293754 h 2818971"/>
              <a:gd name="connsiteX12" fmla="*/ 4041 w 5197068"/>
              <a:gd name="connsiteY12" fmla="*/ 1422385 h 2818971"/>
              <a:gd name="connsiteX0" fmla="*/ 4041 w 5237550"/>
              <a:gd name="connsiteY0" fmla="*/ 1422385 h 2818971"/>
              <a:gd name="connsiteX1" fmla="*/ 47072 w 5237550"/>
              <a:gd name="connsiteY1" fmla="*/ 529500 h 2818971"/>
              <a:gd name="connsiteX2" fmla="*/ 369801 w 5237550"/>
              <a:gd name="connsiteY2" fmla="*/ 217529 h 2818971"/>
              <a:gd name="connsiteX3" fmla="*/ 2123298 w 5237550"/>
              <a:gd name="connsiteY3" fmla="*/ 77679 h 2818971"/>
              <a:gd name="connsiteX4" fmla="*/ 4597556 w 5237550"/>
              <a:gd name="connsiteY4" fmla="*/ 2376 h 2818971"/>
              <a:gd name="connsiteX5" fmla="*/ 5092408 w 5237550"/>
              <a:gd name="connsiteY5" fmla="*/ 163740 h 2818971"/>
              <a:gd name="connsiteX6" fmla="*/ 5232258 w 5237550"/>
              <a:gd name="connsiteY6" fmla="*/ 1271778 h 2818971"/>
              <a:gd name="connsiteX7" fmla="*/ 5135439 w 5237550"/>
              <a:gd name="connsiteY7" fmla="*/ 2541180 h 2818971"/>
              <a:gd name="connsiteX8" fmla="*/ 4500738 w 5237550"/>
              <a:gd name="connsiteY8" fmla="*/ 2810121 h 2818971"/>
              <a:gd name="connsiteX9" fmla="*/ 1596173 w 5237550"/>
              <a:gd name="connsiteY9" fmla="*/ 2745576 h 2818971"/>
              <a:gd name="connsiteX10" fmla="*/ 262225 w 5237550"/>
              <a:gd name="connsiteY10" fmla="*/ 2659514 h 2818971"/>
              <a:gd name="connsiteX11" fmla="*/ 68587 w 5237550"/>
              <a:gd name="connsiteY11" fmla="*/ 2293754 h 2818971"/>
              <a:gd name="connsiteX12" fmla="*/ 4041 w 5237550"/>
              <a:gd name="connsiteY12" fmla="*/ 1422385 h 2818971"/>
              <a:gd name="connsiteX0" fmla="*/ 4041 w 5235144"/>
              <a:gd name="connsiteY0" fmla="*/ 1437642 h 2834228"/>
              <a:gd name="connsiteX1" fmla="*/ 47072 w 5235144"/>
              <a:gd name="connsiteY1" fmla="*/ 544757 h 2834228"/>
              <a:gd name="connsiteX2" fmla="*/ 369801 w 5235144"/>
              <a:gd name="connsiteY2" fmla="*/ 232786 h 2834228"/>
              <a:gd name="connsiteX3" fmla="*/ 2123298 w 5235144"/>
              <a:gd name="connsiteY3" fmla="*/ 92936 h 2834228"/>
              <a:gd name="connsiteX4" fmla="*/ 4597556 w 5235144"/>
              <a:gd name="connsiteY4" fmla="*/ 17633 h 2834228"/>
              <a:gd name="connsiteX5" fmla="*/ 5125186 w 5235144"/>
              <a:gd name="connsiteY5" fmla="*/ 135966 h 2834228"/>
              <a:gd name="connsiteX6" fmla="*/ 5232258 w 5235144"/>
              <a:gd name="connsiteY6" fmla="*/ 1287035 h 2834228"/>
              <a:gd name="connsiteX7" fmla="*/ 5135439 w 5235144"/>
              <a:gd name="connsiteY7" fmla="*/ 2556437 h 2834228"/>
              <a:gd name="connsiteX8" fmla="*/ 4500738 w 5235144"/>
              <a:gd name="connsiteY8" fmla="*/ 2825378 h 2834228"/>
              <a:gd name="connsiteX9" fmla="*/ 1596173 w 5235144"/>
              <a:gd name="connsiteY9" fmla="*/ 2760833 h 2834228"/>
              <a:gd name="connsiteX10" fmla="*/ 262225 w 5235144"/>
              <a:gd name="connsiteY10" fmla="*/ 2674771 h 2834228"/>
              <a:gd name="connsiteX11" fmla="*/ 68587 w 5235144"/>
              <a:gd name="connsiteY11" fmla="*/ 2309011 h 2834228"/>
              <a:gd name="connsiteX12" fmla="*/ 4041 w 5235144"/>
              <a:gd name="connsiteY12" fmla="*/ 1437642 h 2834228"/>
              <a:gd name="connsiteX0" fmla="*/ 4041 w 5235144"/>
              <a:gd name="connsiteY0" fmla="*/ 1475136 h 2871722"/>
              <a:gd name="connsiteX1" fmla="*/ 47072 w 5235144"/>
              <a:gd name="connsiteY1" fmla="*/ 582251 h 2871722"/>
              <a:gd name="connsiteX2" fmla="*/ 369801 w 5235144"/>
              <a:gd name="connsiteY2" fmla="*/ 270280 h 2871722"/>
              <a:gd name="connsiteX3" fmla="*/ 2123298 w 5235144"/>
              <a:gd name="connsiteY3" fmla="*/ 130430 h 2871722"/>
              <a:gd name="connsiteX4" fmla="*/ 4750518 w 5235144"/>
              <a:gd name="connsiteY4" fmla="*/ 1339 h 2871722"/>
              <a:gd name="connsiteX5" fmla="*/ 5125186 w 5235144"/>
              <a:gd name="connsiteY5" fmla="*/ 173460 h 2871722"/>
              <a:gd name="connsiteX6" fmla="*/ 5232258 w 5235144"/>
              <a:gd name="connsiteY6" fmla="*/ 1324529 h 2871722"/>
              <a:gd name="connsiteX7" fmla="*/ 5135439 w 5235144"/>
              <a:gd name="connsiteY7" fmla="*/ 2593931 h 2871722"/>
              <a:gd name="connsiteX8" fmla="*/ 4500738 w 5235144"/>
              <a:gd name="connsiteY8" fmla="*/ 2862872 h 2871722"/>
              <a:gd name="connsiteX9" fmla="*/ 1596173 w 5235144"/>
              <a:gd name="connsiteY9" fmla="*/ 2798327 h 2871722"/>
              <a:gd name="connsiteX10" fmla="*/ 262225 w 5235144"/>
              <a:gd name="connsiteY10" fmla="*/ 2712265 h 2871722"/>
              <a:gd name="connsiteX11" fmla="*/ 68587 w 5235144"/>
              <a:gd name="connsiteY11" fmla="*/ 2346505 h 2871722"/>
              <a:gd name="connsiteX12" fmla="*/ 4041 w 5235144"/>
              <a:gd name="connsiteY12" fmla="*/ 1475136 h 2871722"/>
              <a:gd name="connsiteX0" fmla="*/ 4041 w 5233681"/>
              <a:gd name="connsiteY0" fmla="*/ 1475534 h 2872120"/>
              <a:gd name="connsiteX1" fmla="*/ 47072 w 5233681"/>
              <a:gd name="connsiteY1" fmla="*/ 582649 h 2872120"/>
              <a:gd name="connsiteX2" fmla="*/ 369801 w 5233681"/>
              <a:gd name="connsiteY2" fmla="*/ 270678 h 2872120"/>
              <a:gd name="connsiteX3" fmla="*/ 2123298 w 5233681"/>
              <a:gd name="connsiteY3" fmla="*/ 130828 h 2872120"/>
              <a:gd name="connsiteX4" fmla="*/ 4750518 w 5233681"/>
              <a:gd name="connsiteY4" fmla="*/ 1737 h 2872120"/>
              <a:gd name="connsiteX5" fmla="*/ 5157963 w 5233681"/>
              <a:gd name="connsiteY5" fmla="*/ 227647 h 2872120"/>
              <a:gd name="connsiteX6" fmla="*/ 5232258 w 5233681"/>
              <a:gd name="connsiteY6" fmla="*/ 1324927 h 2872120"/>
              <a:gd name="connsiteX7" fmla="*/ 5135439 w 5233681"/>
              <a:gd name="connsiteY7" fmla="*/ 2594329 h 2872120"/>
              <a:gd name="connsiteX8" fmla="*/ 4500738 w 5233681"/>
              <a:gd name="connsiteY8" fmla="*/ 2863270 h 2872120"/>
              <a:gd name="connsiteX9" fmla="*/ 1596173 w 5233681"/>
              <a:gd name="connsiteY9" fmla="*/ 2798725 h 2872120"/>
              <a:gd name="connsiteX10" fmla="*/ 262225 w 5233681"/>
              <a:gd name="connsiteY10" fmla="*/ 2712663 h 2872120"/>
              <a:gd name="connsiteX11" fmla="*/ 68587 w 5233681"/>
              <a:gd name="connsiteY11" fmla="*/ 2346903 h 2872120"/>
              <a:gd name="connsiteX12" fmla="*/ 4041 w 5233681"/>
              <a:gd name="connsiteY12" fmla="*/ 1475534 h 2872120"/>
              <a:gd name="connsiteX0" fmla="*/ 4041 w 5244843"/>
              <a:gd name="connsiteY0" fmla="*/ 1475534 h 2872120"/>
              <a:gd name="connsiteX1" fmla="*/ 47072 w 5244843"/>
              <a:gd name="connsiteY1" fmla="*/ 582649 h 2872120"/>
              <a:gd name="connsiteX2" fmla="*/ 369801 w 5244843"/>
              <a:gd name="connsiteY2" fmla="*/ 270678 h 2872120"/>
              <a:gd name="connsiteX3" fmla="*/ 2123298 w 5244843"/>
              <a:gd name="connsiteY3" fmla="*/ 130828 h 2872120"/>
              <a:gd name="connsiteX4" fmla="*/ 4466448 w 5244843"/>
              <a:gd name="connsiteY4" fmla="*/ 1737 h 2872120"/>
              <a:gd name="connsiteX5" fmla="*/ 5157963 w 5244843"/>
              <a:gd name="connsiteY5" fmla="*/ 227647 h 2872120"/>
              <a:gd name="connsiteX6" fmla="*/ 5232258 w 5244843"/>
              <a:gd name="connsiteY6" fmla="*/ 1324927 h 2872120"/>
              <a:gd name="connsiteX7" fmla="*/ 5135439 w 5244843"/>
              <a:gd name="connsiteY7" fmla="*/ 2594329 h 2872120"/>
              <a:gd name="connsiteX8" fmla="*/ 4500738 w 5244843"/>
              <a:gd name="connsiteY8" fmla="*/ 2863270 h 2872120"/>
              <a:gd name="connsiteX9" fmla="*/ 1596173 w 5244843"/>
              <a:gd name="connsiteY9" fmla="*/ 2798725 h 2872120"/>
              <a:gd name="connsiteX10" fmla="*/ 262225 w 5244843"/>
              <a:gd name="connsiteY10" fmla="*/ 2712663 h 2872120"/>
              <a:gd name="connsiteX11" fmla="*/ 68587 w 5244843"/>
              <a:gd name="connsiteY11" fmla="*/ 2346903 h 2872120"/>
              <a:gd name="connsiteX12" fmla="*/ 4041 w 5244843"/>
              <a:gd name="connsiteY12" fmla="*/ 1475534 h 2872120"/>
              <a:gd name="connsiteX0" fmla="*/ 4041 w 5240769"/>
              <a:gd name="connsiteY0" fmla="*/ 1474910 h 2871496"/>
              <a:gd name="connsiteX1" fmla="*/ 47072 w 5240769"/>
              <a:gd name="connsiteY1" fmla="*/ 582025 h 2871496"/>
              <a:gd name="connsiteX2" fmla="*/ 369801 w 5240769"/>
              <a:gd name="connsiteY2" fmla="*/ 270054 h 2871496"/>
              <a:gd name="connsiteX3" fmla="*/ 2123298 w 5240769"/>
              <a:gd name="connsiteY3" fmla="*/ 130204 h 2871496"/>
              <a:gd name="connsiteX4" fmla="*/ 4466448 w 5240769"/>
              <a:gd name="connsiteY4" fmla="*/ 1113 h 2871496"/>
              <a:gd name="connsiteX5" fmla="*/ 5048705 w 5240769"/>
              <a:gd name="connsiteY5" fmla="*/ 205508 h 2871496"/>
              <a:gd name="connsiteX6" fmla="*/ 5232258 w 5240769"/>
              <a:gd name="connsiteY6" fmla="*/ 1324303 h 2871496"/>
              <a:gd name="connsiteX7" fmla="*/ 5135439 w 5240769"/>
              <a:gd name="connsiteY7" fmla="*/ 2593705 h 2871496"/>
              <a:gd name="connsiteX8" fmla="*/ 4500738 w 5240769"/>
              <a:gd name="connsiteY8" fmla="*/ 2862646 h 2871496"/>
              <a:gd name="connsiteX9" fmla="*/ 1596173 w 5240769"/>
              <a:gd name="connsiteY9" fmla="*/ 2798101 h 2871496"/>
              <a:gd name="connsiteX10" fmla="*/ 262225 w 5240769"/>
              <a:gd name="connsiteY10" fmla="*/ 2712039 h 2871496"/>
              <a:gd name="connsiteX11" fmla="*/ 68587 w 5240769"/>
              <a:gd name="connsiteY11" fmla="*/ 2346279 h 2871496"/>
              <a:gd name="connsiteX12" fmla="*/ 4041 w 5240769"/>
              <a:gd name="connsiteY12" fmla="*/ 1474910 h 2871496"/>
              <a:gd name="connsiteX0" fmla="*/ 4041 w 5240769"/>
              <a:gd name="connsiteY0" fmla="*/ 1474910 h 2871496"/>
              <a:gd name="connsiteX1" fmla="*/ 47072 w 5240769"/>
              <a:gd name="connsiteY1" fmla="*/ 582025 h 2871496"/>
              <a:gd name="connsiteX2" fmla="*/ 369801 w 5240769"/>
              <a:gd name="connsiteY2" fmla="*/ 270054 h 2871496"/>
              <a:gd name="connsiteX3" fmla="*/ 2123298 w 5240769"/>
              <a:gd name="connsiteY3" fmla="*/ 130204 h 2871496"/>
              <a:gd name="connsiteX4" fmla="*/ 4160527 w 5240769"/>
              <a:gd name="connsiteY4" fmla="*/ 1113 h 2871496"/>
              <a:gd name="connsiteX5" fmla="*/ 5048705 w 5240769"/>
              <a:gd name="connsiteY5" fmla="*/ 205508 h 2871496"/>
              <a:gd name="connsiteX6" fmla="*/ 5232258 w 5240769"/>
              <a:gd name="connsiteY6" fmla="*/ 1324303 h 2871496"/>
              <a:gd name="connsiteX7" fmla="*/ 5135439 w 5240769"/>
              <a:gd name="connsiteY7" fmla="*/ 2593705 h 2871496"/>
              <a:gd name="connsiteX8" fmla="*/ 4500738 w 5240769"/>
              <a:gd name="connsiteY8" fmla="*/ 2862646 h 2871496"/>
              <a:gd name="connsiteX9" fmla="*/ 1596173 w 5240769"/>
              <a:gd name="connsiteY9" fmla="*/ 2798101 h 2871496"/>
              <a:gd name="connsiteX10" fmla="*/ 262225 w 5240769"/>
              <a:gd name="connsiteY10" fmla="*/ 2712039 h 2871496"/>
              <a:gd name="connsiteX11" fmla="*/ 68587 w 5240769"/>
              <a:gd name="connsiteY11" fmla="*/ 2346279 h 2871496"/>
              <a:gd name="connsiteX12" fmla="*/ 4041 w 5240769"/>
              <a:gd name="connsiteY12" fmla="*/ 1474910 h 2871496"/>
              <a:gd name="connsiteX0" fmla="*/ 4041 w 5235776"/>
              <a:gd name="connsiteY0" fmla="*/ 1474910 h 2866600"/>
              <a:gd name="connsiteX1" fmla="*/ 47072 w 5235776"/>
              <a:gd name="connsiteY1" fmla="*/ 582025 h 2866600"/>
              <a:gd name="connsiteX2" fmla="*/ 369801 w 5235776"/>
              <a:gd name="connsiteY2" fmla="*/ 270054 h 2866600"/>
              <a:gd name="connsiteX3" fmla="*/ 2123298 w 5235776"/>
              <a:gd name="connsiteY3" fmla="*/ 130204 h 2866600"/>
              <a:gd name="connsiteX4" fmla="*/ 4160527 w 5235776"/>
              <a:gd name="connsiteY4" fmla="*/ 1113 h 2866600"/>
              <a:gd name="connsiteX5" fmla="*/ 5048705 w 5235776"/>
              <a:gd name="connsiteY5" fmla="*/ 205508 h 2866600"/>
              <a:gd name="connsiteX6" fmla="*/ 5232258 w 5235776"/>
              <a:gd name="connsiteY6" fmla="*/ 1324303 h 2866600"/>
              <a:gd name="connsiteX7" fmla="*/ 5113588 w 5235776"/>
              <a:gd name="connsiteY7" fmla="*/ 2679766 h 2866600"/>
              <a:gd name="connsiteX8" fmla="*/ 4500738 w 5235776"/>
              <a:gd name="connsiteY8" fmla="*/ 2862646 h 2866600"/>
              <a:gd name="connsiteX9" fmla="*/ 1596173 w 5235776"/>
              <a:gd name="connsiteY9" fmla="*/ 2798101 h 2866600"/>
              <a:gd name="connsiteX10" fmla="*/ 262225 w 5235776"/>
              <a:gd name="connsiteY10" fmla="*/ 2712039 h 2866600"/>
              <a:gd name="connsiteX11" fmla="*/ 68587 w 5235776"/>
              <a:gd name="connsiteY11" fmla="*/ 2346279 h 2866600"/>
              <a:gd name="connsiteX12" fmla="*/ 4041 w 5235776"/>
              <a:gd name="connsiteY12" fmla="*/ 1474910 h 2866600"/>
              <a:gd name="connsiteX0" fmla="*/ 4041 w 5251988"/>
              <a:gd name="connsiteY0" fmla="*/ 1474910 h 2848963"/>
              <a:gd name="connsiteX1" fmla="*/ 47072 w 5251988"/>
              <a:gd name="connsiteY1" fmla="*/ 582025 h 2848963"/>
              <a:gd name="connsiteX2" fmla="*/ 369801 w 5251988"/>
              <a:gd name="connsiteY2" fmla="*/ 270054 h 2848963"/>
              <a:gd name="connsiteX3" fmla="*/ 2123298 w 5251988"/>
              <a:gd name="connsiteY3" fmla="*/ 130204 h 2848963"/>
              <a:gd name="connsiteX4" fmla="*/ 4160527 w 5251988"/>
              <a:gd name="connsiteY4" fmla="*/ 1113 h 2848963"/>
              <a:gd name="connsiteX5" fmla="*/ 5048705 w 5251988"/>
              <a:gd name="connsiteY5" fmla="*/ 205508 h 2848963"/>
              <a:gd name="connsiteX6" fmla="*/ 5232258 w 5251988"/>
              <a:gd name="connsiteY6" fmla="*/ 1324303 h 2848963"/>
              <a:gd name="connsiteX7" fmla="*/ 5113588 w 5251988"/>
              <a:gd name="connsiteY7" fmla="*/ 2679766 h 2848963"/>
              <a:gd name="connsiteX8" fmla="*/ 4052781 w 5251988"/>
              <a:gd name="connsiteY8" fmla="*/ 2841131 h 2848963"/>
              <a:gd name="connsiteX9" fmla="*/ 1596173 w 5251988"/>
              <a:gd name="connsiteY9" fmla="*/ 2798101 h 2848963"/>
              <a:gd name="connsiteX10" fmla="*/ 262225 w 5251988"/>
              <a:gd name="connsiteY10" fmla="*/ 2712039 h 2848963"/>
              <a:gd name="connsiteX11" fmla="*/ 68587 w 5251988"/>
              <a:gd name="connsiteY11" fmla="*/ 2346279 h 2848963"/>
              <a:gd name="connsiteX12" fmla="*/ 4041 w 5251988"/>
              <a:gd name="connsiteY12" fmla="*/ 1474910 h 2848963"/>
              <a:gd name="connsiteX0" fmla="*/ 4041 w 5251988"/>
              <a:gd name="connsiteY0" fmla="*/ 1453620 h 2827673"/>
              <a:gd name="connsiteX1" fmla="*/ 47072 w 5251988"/>
              <a:gd name="connsiteY1" fmla="*/ 560735 h 2827673"/>
              <a:gd name="connsiteX2" fmla="*/ 369801 w 5251988"/>
              <a:gd name="connsiteY2" fmla="*/ 248764 h 2827673"/>
              <a:gd name="connsiteX3" fmla="*/ 2123298 w 5251988"/>
              <a:gd name="connsiteY3" fmla="*/ 108914 h 2827673"/>
              <a:gd name="connsiteX4" fmla="*/ 4105898 w 5251988"/>
              <a:gd name="connsiteY4" fmla="*/ 1338 h 2827673"/>
              <a:gd name="connsiteX5" fmla="*/ 5048705 w 5251988"/>
              <a:gd name="connsiteY5" fmla="*/ 184218 h 2827673"/>
              <a:gd name="connsiteX6" fmla="*/ 5232258 w 5251988"/>
              <a:gd name="connsiteY6" fmla="*/ 1303013 h 2827673"/>
              <a:gd name="connsiteX7" fmla="*/ 5113588 w 5251988"/>
              <a:gd name="connsiteY7" fmla="*/ 2658476 h 2827673"/>
              <a:gd name="connsiteX8" fmla="*/ 4052781 w 5251988"/>
              <a:gd name="connsiteY8" fmla="*/ 2819841 h 2827673"/>
              <a:gd name="connsiteX9" fmla="*/ 1596173 w 5251988"/>
              <a:gd name="connsiteY9" fmla="*/ 2776811 h 2827673"/>
              <a:gd name="connsiteX10" fmla="*/ 262225 w 5251988"/>
              <a:gd name="connsiteY10" fmla="*/ 2690749 h 2827673"/>
              <a:gd name="connsiteX11" fmla="*/ 68587 w 5251988"/>
              <a:gd name="connsiteY11" fmla="*/ 2324989 h 2827673"/>
              <a:gd name="connsiteX12" fmla="*/ 4041 w 5251988"/>
              <a:gd name="connsiteY12" fmla="*/ 1453620 h 2827673"/>
              <a:gd name="connsiteX0" fmla="*/ 4041 w 5251988"/>
              <a:gd name="connsiteY0" fmla="*/ 1524271 h 2898324"/>
              <a:gd name="connsiteX1" fmla="*/ 47072 w 5251988"/>
              <a:gd name="connsiteY1" fmla="*/ 631386 h 2898324"/>
              <a:gd name="connsiteX2" fmla="*/ 369801 w 5251988"/>
              <a:gd name="connsiteY2" fmla="*/ 319415 h 2898324"/>
              <a:gd name="connsiteX3" fmla="*/ 2123298 w 5251988"/>
              <a:gd name="connsiteY3" fmla="*/ 179565 h 2898324"/>
              <a:gd name="connsiteX4" fmla="*/ 4105898 w 5251988"/>
              <a:gd name="connsiteY4" fmla="*/ 71989 h 2898324"/>
              <a:gd name="connsiteX5" fmla="*/ 5048705 w 5251988"/>
              <a:gd name="connsiteY5" fmla="*/ 254869 h 2898324"/>
              <a:gd name="connsiteX6" fmla="*/ 5232258 w 5251988"/>
              <a:gd name="connsiteY6" fmla="*/ 1373664 h 2898324"/>
              <a:gd name="connsiteX7" fmla="*/ 5113588 w 5251988"/>
              <a:gd name="connsiteY7" fmla="*/ 2729127 h 2898324"/>
              <a:gd name="connsiteX8" fmla="*/ 4052781 w 5251988"/>
              <a:gd name="connsiteY8" fmla="*/ 2890492 h 2898324"/>
              <a:gd name="connsiteX9" fmla="*/ 1596173 w 5251988"/>
              <a:gd name="connsiteY9" fmla="*/ 2847462 h 2898324"/>
              <a:gd name="connsiteX10" fmla="*/ 262225 w 5251988"/>
              <a:gd name="connsiteY10" fmla="*/ 2761400 h 2898324"/>
              <a:gd name="connsiteX11" fmla="*/ 68587 w 5251988"/>
              <a:gd name="connsiteY11" fmla="*/ 2395640 h 2898324"/>
              <a:gd name="connsiteX12" fmla="*/ 4041 w 5251988"/>
              <a:gd name="connsiteY12" fmla="*/ 1524271 h 2898324"/>
              <a:gd name="connsiteX0" fmla="*/ 4041 w 5251988"/>
              <a:gd name="connsiteY0" fmla="*/ 1472011 h 2846064"/>
              <a:gd name="connsiteX1" fmla="*/ 47072 w 5251988"/>
              <a:gd name="connsiteY1" fmla="*/ 579126 h 2846064"/>
              <a:gd name="connsiteX2" fmla="*/ 369801 w 5251988"/>
              <a:gd name="connsiteY2" fmla="*/ 267155 h 2846064"/>
              <a:gd name="connsiteX3" fmla="*/ 2123298 w 5251988"/>
              <a:gd name="connsiteY3" fmla="*/ 127305 h 2846064"/>
              <a:gd name="connsiteX4" fmla="*/ 4105898 w 5251988"/>
              <a:gd name="connsiteY4" fmla="*/ 19729 h 2846064"/>
              <a:gd name="connsiteX5" fmla="*/ 5048705 w 5251988"/>
              <a:gd name="connsiteY5" fmla="*/ 202609 h 2846064"/>
              <a:gd name="connsiteX6" fmla="*/ 5232258 w 5251988"/>
              <a:gd name="connsiteY6" fmla="*/ 1321404 h 2846064"/>
              <a:gd name="connsiteX7" fmla="*/ 5113588 w 5251988"/>
              <a:gd name="connsiteY7" fmla="*/ 2676867 h 2846064"/>
              <a:gd name="connsiteX8" fmla="*/ 4052781 w 5251988"/>
              <a:gd name="connsiteY8" fmla="*/ 2838232 h 2846064"/>
              <a:gd name="connsiteX9" fmla="*/ 1596173 w 5251988"/>
              <a:gd name="connsiteY9" fmla="*/ 2795202 h 2846064"/>
              <a:gd name="connsiteX10" fmla="*/ 262225 w 5251988"/>
              <a:gd name="connsiteY10" fmla="*/ 2709140 h 2846064"/>
              <a:gd name="connsiteX11" fmla="*/ 68587 w 5251988"/>
              <a:gd name="connsiteY11" fmla="*/ 2343380 h 2846064"/>
              <a:gd name="connsiteX12" fmla="*/ 4041 w 5251988"/>
              <a:gd name="connsiteY12" fmla="*/ 1472011 h 2846064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1596173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1596173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4041 w 5251988"/>
              <a:gd name="connsiteY0" fmla="*/ 1453487 h 2827540"/>
              <a:gd name="connsiteX1" fmla="*/ 47072 w 5251988"/>
              <a:gd name="connsiteY1" fmla="*/ 560602 h 2827540"/>
              <a:gd name="connsiteX2" fmla="*/ 369801 w 5251988"/>
              <a:gd name="connsiteY2" fmla="*/ 248631 h 2827540"/>
              <a:gd name="connsiteX3" fmla="*/ 2123298 w 5251988"/>
              <a:gd name="connsiteY3" fmla="*/ 108781 h 2827540"/>
              <a:gd name="connsiteX4" fmla="*/ 4105898 w 5251988"/>
              <a:gd name="connsiteY4" fmla="*/ 1205 h 2827540"/>
              <a:gd name="connsiteX5" fmla="*/ 5048705 w 5251988"/>
              <a:gd name="connsiteY5" fmla="*/ 184085 h 2827540"/>
              <a:gd name="connsiteX6" fmla="*/ 5232258 w 5251988"/>
              <a:gd name="connsiteY6" fmla="*/ 1302880 h 2827540"/>
              <a:gd name="connsiteX7" fmla="*/ 5113588 w 5251988"/>
              <a:gd name="connsiteY7" fmla="*/ 2658343 h 2827540"/>
              <a:gd name="connsiteX8" fmla="*/ 4052781 w 5251988"/>
              <a:gd name="connsiteY8" fmla="*/ 2819708 h 2827540"/>
              <a:gd name="connsiteX9" fmla="*/ 2087832 w 5251988"/>
              <a:gd name="connsiteY9" fmla="*/ 2776678 h 2827540"/>
              <a:gd name="connsiteX10" fmla="*/ 262225 w 5251988"/>
              <a:gd name="connsiteY10" fmla="*/ 2690616 h 2827540"/>
              <a:gd name="connsiteX11" fmla="*/ 68587 w 5251988"/>
              <a:gd name="connsiteY11" fmla="*/ 2324856 h 2827540"/>
              <a:gd name="connsiteX12" fmla="*/ 4041 w 5251988"/>
              <a:gd name="connsiteY12" fmla="*/ 1453487 h 2827540"/>
              <a:gd name="connsiteX0" fmla="*/ 542 w 5281265"/>
              <a:gd name="connsiteY0" fmla="*/ 1453487 h 2827540"/>
              <a:gd name="connsiteX1" fmla="*/ 76349 w 5281265"/>
              <a:gd name="connsiteY1" fmla="*/ 560602 h 2827540"/>
              <a:gd name="connsiteX2" fmla="*/ 399078 w 5281265"/>
              <a:gd name="connsiteY2" fmla="*/ 248631 h 2827540"/>
              <a:gd name="connsiteX3" fmla="*/ 2152575 w 5281265"/>
              <a:gd name="connsiteY3" fmla="*/ 108781 h 2827540"/>
              <a:gd name="connsiteX4" fmla="*/ 4135175 w 5281265"/>
              <a:gd name="connsiteY4" fmla="*/ 1205 h 2827540"/>
              <a:gd name="connsiteX5" fmla="*/ 5077982 w 5281265"/>
              <a:gd name="connsiteY5" fmla="*/ 184085 h 2827540"/>
              <a:gd name="connsiteX6" fmla="*/ 5261535 w 5281265"/>
              <a:gd name="connsiteY6" fmla="*/ 1302880 h 2827540"/>
              <a:gd name="connsiteX7" fmla="*/ 5142865 w 5281265"/>
              <a:gd name="connsiteY7" fmla="*/ 2658343 h 2827540"/>
              <a:gd name="connsiteX8" fmla="*/ 4082058 w 5281265"/>
              <a:gd name="connsiteY8" fmla="*/ 2819708 h 2827540"/>
              <a:gd name="connsiteX9" fmla="*/ 2117109 w 5281265"/>
              <a:gd name="connsiteY9" fmla="*/ 2776678 h 2827540"/>
              <a:gd name="connsiteX10" fmla="*/ 291502 w 5281265"/>
              <a:gd name="connsiteY10" fmla="*/ 2690616 h 2827540"/>
              <a:gd name="connsiteX11" fmla="*/ 97864 w 5281265"/>
              <a:gd name="connsiteY11" fmla="*/ 2324856 h 2827540"/>
              <a:gd name="connsiteX12" fmla="*/ 542 w 5281265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298593 w 5288356"/>
              <a:gd name="connsiteY10" fmla="*/ 2690616 h 2827540"/>
              <a:gd name="connsiteX11" fmla="*/ 104955 w 5288356"/>
              <a:gd name="connsiteY11" fmla="*/ 2324856 h 2827540"/>
              <a:gd name="connsiteX12" fmla="*/ 7633 w 5288356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637292 w 5288356"/>
              <a:gd name="connsiteY10" fmla="*/ 2733647 h 2827540"/>
              <a:gd name="connsiteX11" fmla="*/ 104955 w 5288356"/>
              <a:gd name="connsiteY11" fmla="*/ 2324856 h 2827540"/>
              <a:gd name="connsiteX12" fmla="*/ 7633 w 5288356"/>
              <a:gd name="connsiteY12" fmla="*/ 1453487 h 2827540"/>
              <a:gd name="connsiteX0" fmla="*/ 7633 w 5288356"/>
              <a:gd name="connsiteY0" fmla="*/ 1453487 h 2827540"/>
              <a:gd name="connsiteX1" fmla="*/ 83440 w 5288356"/>
              <a:gd name="connsiteY1" fmla="*/ 560602 h 2827540"/>
              <a:gd name="connsiteX2" fmla="*/ 690239 w 5288356"/>
              <a:gd name="connsiteY2" fmla="*/ 216358 h 2827540"/>
              <a:gd name="connsiteX3" fmla="*/ 2159666 w 5288356"/>
              <a:gd name="connsiteY3" fmla="*/ 108781 h 2827540"/>
              <a:gd name="connsiteX4" fmla="*/ 4142266 w 5288356"/>
              <a:gd name="connsiteY4" fmla="*/ 1205 h 2827540"/>
              <a:gd name="connsiteX5" fmla="*/ 5085073 w 5288356"/>
              <a:gd name="connsiteY5" fmla="*/ 184085 h 2827540"/>
              <a:gd name="connsiteX6" fmla="*/ 5268626 w 5288356"/>
              <a:gd name="connsiteY6" fmla="*/ 1302880 h 2827540"/>
              <a:gd name="connsiteX7" fmla="*/ 5149956 w 5288356"/>
              <a:gd name="connsiteY7" fmla="*/ 2658343 h 2827540"/>
              <a:gd name="connsiteX8" fmla="*/ 4089149 w 5288356"/>
              <a:gd name="connsiteY8" fmla="*/ 2819708 h 2827540"/>
              <a:gd name="connsiteX9" fmla="*/ 2124200 w 5288356"/>
              <a:gd name="connsiteY9" fmla="*/ 2776678 h 2827540"/>
              <a:gd name="connsiteX10" fmla="*/ 637292 w 5288356"/>
              <a:gd name="connsiteY10" fmla="*/ 2733647 h 2827540"/>
              <a:gd name="connsiteX11" fmla="*/ 104955 w 5288356"/>
              <a:gd name="connsiteY11" fmla="*/ 2410917 h 2827540"/>
              <a:gd name="connsiteX12" fmla="*/ 7633 w 5288356"/>
              <a:gd name="connsiteY12" fmla="*/ 1453487 h 2827540"/>
              <a:gd name="connsiteX0" fmla="*/ 8689 w 5289412"/>
              <a:gd name="connsiteY0" fmla="*/ 1453487 h 2827540"/>
              <a:gd name="connsiteX1" fmla="*/ 84496 w 5289412"/>
              <a:gd name="connsiteY1" fmla="*/ 560602 h 2827540"/>
              <a:gd name="connsiteX2" fmla="*/ 713147 w 5289412"/>
              <a:gd name="connsiteY2" fmla="*/ 183572 h 2827540"/>
              <a:gd name="connsiteX3" fmla="*/ 2160722 w 5289412"/>
              <a:gd name="connsiteY3" fmla="*/ 108781 h 2827540"/>
              <a:gd name="connsiteX4" fmla="*/ 4143322 w 5289412"/>
              <a:gd name="connsiteY4" fmla="*/ 1205 h 2827540"/>
              <a:gd name="connsiteX5" fmla="*/ 5086129 w 5289412"/>
              <a:gd name="connsiteY5" fmla="*/ 184085 h 2827540"/>
              <a:gd name="connsiteX6" fmla="*/ 5269682 w 5289412"/>
              <a:gd name="connsiteY6" fmla="*/ 1302880 h 2827540"/>
              <a:gd name="connsiteX7" fmla="*/ 5151012 w 5289412"/>
              <a:gd name="connsiteY7" fmla="*/ 2658343 h 2827540"/>
              <a:gd name="connsiteX8" fmla="*/ 4090205 w 5289412"/>
              <a:gd name="connsiteY8" fmla="*/ 2819708 h 2827540"/>
              <a:gd name="connsiteX9" fmla="*/ 2125256 w 5289412"/>
              <a:gd name="connsiteY9" fmla="*/ 2776678 h 2827540"/>
              <a:gd name="connsiteX10" fmla="*/ 638348 w 5289412"/>
              <a:gd name="connsiteY10" fmla="*/ 2733647 h 2827540"/>
              <a:gd name="connsiteX11" fmla="*/ 106011 w 5289412"/>
              <a:gd name="connsiteY11" fmla="*/ 2410917 h 2827540"/>
              <a:gd name="connsiteX12" fmla="*/ 8689 w 5289412"/>
              <a:gd name="connsiteY12" fmla="*/ 1453487 h 2827540"/>
              <a:gd name="connsiteX0" fmla="*/ 8689 w 5289412"/>
              <a:gd name="connsiteY0" fmla="*/ 1386693 h 2760746"/>
              <a:gd name="connsiteX1" fmla="*/ 84496 w 5289412"/>
              <a:gd name="connsiteY1" fmla="*/ 493808 h 2760746"/>
              <a:gd name="connsiteX2" fmla="*/ 713147 w 5289412"/>
              <a:gd name="connsiteY2" fmla="*/ 116778 h 2760746"/>
              <a:gd name="connsiteX3" fmla="*/ 2160722 w 5289412"/>
              <a:gd name="connsiteY3" fmla="*/ 41987 h 2760746"/>
              <a:gd name="connsiteX4" fmla="*/ 4219803 w 5289412"/>
              <a:gd name="connsiteY4" fmla="*/ 32768 h 2760746"/>
              <a:gd name="connsiteX5" fmla="*/ 5086129 w 5289412"/>
              <a:gd name="connsiteY5" fmla="*/ 117291 h 2760746"/>
              <a:gd name="connsiteX6" fmla="*/ 5269682 w 5289412"/>
              <a:gd name="connsiteY6" fmla="*/ 1236086 h 2760746"/>
              <a:gd name="connsiteX7" fmla="*/ 5151012 w 5289412"/>
              <a:gd name="connsiteY7" fmla="*/ 2591549 h 2760746"/>
              <a:gd name="connsiteX8" fmla="*/ 4090205 w 5289412"/>
              <a:gd name="connsiteY8" fmla="*/ 2752914 h 2760746"/>
              <a:gd name="connsiteX9" fmla="*/ 2125256 w 5289412"/>
              <a:gd name="connsiteY9" fmla="*/ 2709884 h 2760746"/>
              <a:gd name="connsiteX10" fmla="*/ 638348 w 5289412"/>
              <a:gd name="connsiteY10" fmla="*/ 2666853 h 2760746"/>
              <a:gd name="connsiteX11" fmla="*/ 106011 w 5289412"/>
              <a:gd name="connsiteY11" fmla="*/ 2344123 h 2760746"/>
              <a:gd name="connsiteX12" fmla="*/ 8689 w 5289412"/>
              <a:gd name="connsiteY12" fmla="*/ 1386693 h 2760746"/>
              <a:gd name="connsiteX0" fmla="*/ 8689 w 5289412"/>
              <a:gd name="connsiteY0" fmla="*/ 1435284 h 2809337"/>
              <a:gd name="connsiteX1" fmla="*/ 84496 w 5289412"/>
              <a:gd name="connsiteY1" fmla="*/ 542399 h 2809337"/>
              <a:gd name="connsiteX2" fmla="*/ 713147 w 5289412"/>
              <a:gd name="connsiteY2" fmla="*/ 165369 h 2809337"/>
              <a:gd name="connsiteX3" fmla="*/ 2160722 w 5289412"/>
              <a:gd name="connsiteY3" fmla="*/ 90578 h 2809337"/>
              <a:gd name="connsiteX4" fmla="*/ 4208877 w 5289412"/>
              <a:gd name="connsiteY4" fmla="*/ 4859 h 2809337"/>
              <a:gd name="connsiteX5" fmla="*/ 5086129 w 5289412"/>
              <a:gd name="connsiteY5" fmla="*/ 165882 h 2809337"/>
              <a:gd name="connsiteX6" fmla="*/ 5269682 w 5289412"/>
              <a:gd name="connsiteY6" fmla="*/ 1284677 h 2809337"/>
              <a:gd name="connsiteX7" fmla="*/ 5151012 w 5289412"/>
              <a:gd name="connsiteY7" fmla="*/ 2640140 h 2809337"/>
              <a:gd name="connsiteX8" fmla="*/ 4090205 w 5289412"/>
              <a:gd name="connsiteY8" fmla="*/ 2801505 h 2809337"/>
              <a:gd name="connsiteX9" fmla="*/ 2125256 w 5289412"/>
              <a:gd name="connsiteY9" fmla="*/ 2758475 h 2809337"/>
              <a:gd name="connsiteX10" fmla="*/ 638348 w 5289412"/>
              <a:gd name="connsiteY10" fmla="*/ 2715444 h 2809337"/>
              <a:gd name="connsiteX11" fmla="*/ 106011 w 5289412"/>
              <a:gd name="connsiteY11" fmla="*/ 2392714 h 2809337"/>
              <a:gd name="connsiteX12" fmla="*/ 8689 w 5289412"/>
              <a:gd name="connsiteY12" fmla="*/ 1435284 h 2809337"/>
              <a:gd name="connsiteX0" fmla="*/ 8689 w 5289412"/>
              <a:gd name="connsiteY0" fmla="*/ 1392425 h 2766478"/>
              <a:gd name="connsiteX1" fmla="*/ 84496 w 5289412"/>
              <a:gd name="connsiteY1" fmla="*/ 499540 h 2766478"/>
              <a:gd name="connsiteX2" fmla="*/ 713147 w 5289412"/>
              <a:gd name="connsiteY2" fmla="*/ 122510 h 2766478"/>
              <a:gd name="connsiteX3" fmla="*/ 2160722 w 5289412"/>
              <a:gd name="connsiteY3" fmla="*/ 47719 h 2766478"/>
              <a:gd name="connsiteX4" fmla="*/ 4241654 w 5289412"/>
              <a:gd name="connsiteY4" fmla="*/ 27572 h 2766478"/>
              <a:gd name="connsiteX5" fmla="*/ 5086129 w 5289412"/>
              <a:gd name="connsiteY5" fmla="*/ 123023 h 2766478"/>
              <a:gd name="connsiteX6" fmla="*/ 5269682 w 5289412"/>
              <a:gd name="connsiteY6" fmla="*/ 1241818 h 2766478"/>
              <a:gd name="connsiteX7" fmla="*/ 5151012 w 5289412"/>
              <a:gd name="connsiteY7" fmla="*/ 2597281 h 2766478"/>
              <a:gd name="connsiteX8" fmla="*/ 4090205 w 5289412"/>
              <a:gd name="connsiteY8" fmla="*/ 2758646 h 2766478"/>
              <a:gd name="connsiteX9" fmla="*/ 2125256 w 5289412"/>
              <a:gd name="connsiteY9" fmla="*/ 2715616 h 2766478"/>
              <a:gd name="connsiteX10" fmla="*/ 638348 w 5289412"/>
              <a:gd name="connsiteY10" fmla="*/ 2672585 h 2766478"/>
              <a:gd name="connsiteX11" fmla="*/ 106011 w 5289412"/>
              <a:gd name="connsiteY11" fmla="*/ 2349855 h 2766478"/>
              <a:gd name="connsiteX12" fmla="*/ 8689 w 5289412"/>
              <a:gd name="connsiteY12" fmla="*/ 1392425 h 2766478"/>
              <a:gd name="connsiteX0" fmla="*/ 8689 w 5284117"/>
              <a:gd name="connsiteY0" fmla="*/ 1381880 h 2755933"/>
              <a:gd name="connsiteX1" fmla="*/ 84496 w 5284117"/>
              <a:gd name="connsiteY1" fmla="*/ 488995 h 2755933"/>
              <a:gd name="connsiteX2" fmla="*/ 713147 w 5284117"/>
              <a:gd name="connsiteY2" fmla="*/ 111965 h 2755933"/>
              <a:gd name="connsiteX3" fmla="*/ 2160722 w 5284117"/>
              <a:gd name="connsiteY3" fmla="*/ 37174 h 2755933"/>
              <a:gd name="connsiteX4" fmla="*/ 4241654 w 5284117"/>
              <a:gd name="connsiteY4" fmla="*/ 17027 h 2755933"/>
              <a:gd name="connsiteX5" fmla="*/ 5162610 w 5284117"/>
              <a:gd name="connsiteY5" fmla="*/ 287335 h 2755933"/>
              <a:gd name="connsiteX6" fmla="*/ 5269682 w 5284117"/>
              <a:gd name="connsiteY6" fmla="*/ 1231273 h 2755933"/>
              <a:gd name="connsiteX7" fmla="*/ 5151012 w 5284117"/>
              <a:gd name="connsiteY7" fmla="*/ 2586736 h 2755933"/>
              <a:gd name="connsiteX8" fmla="*/ 4090205 w 5284117"/>
              <a:gd name="connsiteY8" fmla="*/ 2748101 h 2755933"/>
              <a:gd name="connsiteX9" fmla="*/ 2125256 w 5284117"/>
              <a:gd name="connsiteY9" fmla="*/ 2705071 h 2755933"/>
              <a:gd name="connsiteX10" fmla="*/ 638348 w 5284117"/>
              <a:gd name="connsiteY10" fmla="*/ 2662040 h 2755933"/>
              <a:gd name="connsiteX11" fmla="*/ 106011 w 5284117"/>
              <a:gd name="connsiteY11" fmla="*/ 2339310 h 2755933"/>
              <a:gd name="connsiteX12" fmla="*/ 8689 w 5284117"/>
              <a:gd name="connsiteY12" fmla="*/ 1381880 h 2755933"/>
              <a:gd name="connsiteX0" fmla="*/ 8689 w 5284117"/>
              <a:gd name="connsiteY0" fmla="*/ 1377081 h 2751134"/>
              <a:gd name="connsiteX1" fmla="*/ 84496 w 5284117"/>
              <a:gd name="connsiteY1" fmla="*/ 484196 h 2751134"/>
              <a:gd name="connsiteX2" fmla="*/ 713147 w 5284117"/>
              <a:gd name="connsiteY2" fmla="*/ 107166 h 2751134"/>
              <a:gd name="connsiteX3" fmla="*/ 2160722 w 5284117"/>
              <a:gd name="connsiteY3" fmla="*/ 32375 h 2751134"/>
              <a:gd name="connsiteX4" fmla="*/ 4241654 w 5284117"/>
              <a:gd name="connsiteY4" fmla="*/ 12228 h 2751134"/>
              <a:gd name="connsiteX5" fmla="*/ 5162610 w 5284117"/>
              <a:gd name="connsiteY5" fmla="*/ 216964 h 2751134"/>
              <a:gd name="connsiteX6" fmla="*/ 5269682 w 5284117"/>
              <a:gd name="connsiteY6" fmla="*/ 1226474 h 2751134"/>
              <a:gd name="connsiteX7" fmla="*/ 5151012 w 5284117"/>
              <a:gd name="connsiteY7" fmla="*/ 2581937 h 2751134"/>
              <a:gd name="connsiteX8" fmla="*/ 4090205 w 5284117"/>
              <a:gd name="connsiteY8" fmla="*/ 2743302 h 2751134"/>
              <a:gd name="connsiteX9" fmla="*/ 2125256 w 5284117"/>
              <a:gd name="connsiteY9" fmla="*/ 2700272 h 2751134"/>
              <a:gd name="connsiteX10" fmla="*/ 638348 w 5284117"/>
              <a:gd name="connsiteY10" fmla="*/ 2657241 h 2751134"/>
              <a:gd name="connsiteX11" fmla="*/ 106011 w 5284117"/>
              <a:gd name="connsiteY11" fmla="*/ 2334511 h 2751134"/>
              <a:gd name="connsiteX12" fmla="*/ 8689 w 5284117"/>
              <a:gd name="connsiteY12" fmla="*/ 1377081 h 2751134"/>
              <a:gd name="connsiteX0" fmla="*/ 8689 w 5271049"/>
              <a:gd name="connsiteY0" fmla="*/ 1377081 h 2748258"/>
              <a:gd name="connsiteX1" fmla="*/ 84496 w 5271049"/>
              <a:gd name="connsiteY1" fmla="*/ 484196 h 2748258"/>
              <a:gd name="connsiteX2" fmla="*/ 713147 w 5271049"/>
              <a:gd name="connsiteY2" fmla="*/ 107166 h 2748258"/>
              <a:gd name="connsiteX3" fmla="*/ 2160722 w 5271049"/>
              <a:gd name="connsiteY3" fmla="*/ 32375 h 2748258"/>
              <a:gd name="connsiteX4" fmla="*/ 4241654 w 5271049"/>
              <a:gd name="connsiteY4" fmla="*/ 12228 h 2748258"/>
              <a:gd name="connsiteX5" fmla="*/ 5162610 w 5271049"/>
              <a:gd name="connsiteY5" fmla="*/ 216964 h 2748258"/>
              <a:gd name="connsiteX6" fmla="*/ 5247831 w 5271049"/>
              <a:gd name="connsiteY6" fmla="*/ 1281117 h 2748258"/>
              <a:gd name="connsiteX7" fmla="*/ 5151012 w 5271049"/>
              <a:gd name="connsiteY7" fmla="*/ 2581937 h 2748258"/>
              <a:gd name="connsiteX8" fmla="*/ 4090205 w 5271049"/>
              <a:gd name="connsiteY8" fmla="*/ 2743302 h 2748258"/>
              <a:gd name="connsiteX9" fmla="*/ 2125256 w 5271049"/>
              <a:gd name="connsiteY9" fmla="*/ 2700272 h 2748258"/>
              <a:gd name="connsiteX10" fmla="*/ 638348 w 5271049"/>
              <a:gd name="connsiteY10" fmla="*/ 2657241 h 2748258"/>
              <a:gd name="connsiteX11" fmla="*/ 106011 w 5271049"/>
              <a:gd name="connsiteY11" fmla="*/ 2334511 h 2748258"/>
              <a:gd name="connsiteX12" fmla="*/ 8689 w 5271049"/>
              <a:gd name="connsiteY12" fmla="*/ 1377081 h 2748258"/>
              <a:gd name="connsiteX0" fmla="*/ 8689 w 5274492"/>
              <a:gd name="connsiteY0" fmla="*/ 1377878 h 2749055"/>
              <a:gd name="connsiteX1" fmla="*/ 84496 w 5274492"/>
              <a:gd name="connsiteY1" fmla="*/ 484993 h 2749055"/>
              <a:gd name="connsiteX2" fmla="*/ 713147 w 5274492"/>
              <a:gd name="connsiteY2" fmla="*/ 107963 h 2749055"/>
              <a:gd name="connsiteX3" fmla="*/ 2160722 w 5274492"/>
              <a:gd name="connsiteY3" fmla="*/ 33172 h 2749055"/>
              <a:gd name="connsiteX4" fmla="*/ 4241654 w 5274492"/>
              <a:gd name="connsiteY4" fmla="*/ 13025 h 2749055"/>
              <a:gd name="connsiteX5" fmla="*/ 5107981 w 5274492"/>
              <a:gd name="connsiteY5" fmla="*/ 228689 h 2749055"/>
              <a:gd name="connsiteX6" fmla="*/ 5247831 w 5274492"/>
              <a:gd name="connsiteY6" fmla="*/ 1281914 h 2749055"/>
              <a:gd name="connsiteX7" fmla="*/ 5151012 w 5274492"/>
              <a:gd name="connsiteY7" fmla="*/ 2582734 h 2749055"/>
              <a:gd name="connsiteX8" fmla="*/ 4090205 w 5274492"/>
              <a:gd name="connsiteY8" fmla="*/ 2744099 h 2749055"/>
              <a:gd name="connsiteX9" fmla="*/ 2125256 w 5274492"/>
              <a:gd name="connsiteY9" fmla="*/ 2701069 h 2749055"/>
              <a:gd name="connsiteX10" fmla="*/ 638348 w 5274492"/>
              <a:gd name="connsiteY10" fmla="*/ 2658038 h 2749055"/>
              <a:gd name="connsiteX11" fmla="*/ 106011 w 5274492"/>
              <a:gd name="connsiteY11" fmla="*/ 2335308 h 2749055"/>
              <a:gd name="connsiteX12" fmla="*/ 8689 w 5274492"/>
              <a:gd name="connsiteY12" fmla="*/ 1377878 h 2749055"/>
              <a:gd name="connsiteX0" fmla="*/ 8689 w 5320009"/>
              <a:gd name="connsiteY0" fmla="*/ 1377878 h 2749055"/>
              <a:gd name="connsiteX1" fmla="*/ 84496 w 5320009"/>
              <a:gd name="connsiteY1" fmla="*/ 484993 h 2749055"/>
              <a:gd name="connsiteX2" fmla="*/ 713147 w 5320009"/>
              <a:gd name="connsiteY2" fmla="*/ 107963 h 2749055"/>
              <a:gd name="connsiteX3" fmla="*/ 2160722 w 5320009"/>
              <a:gd name="connsiteY3" fmla="*/ 33172 h 2749055"/>
              <a:gd name="connsiteX4" fmla="*/ 4241654 w 5320009"/>
              <a:gd name="connsiteY4" fmla="*/ 13025 h 2749055"/>
              <a:gd name="connsiteX5" fmla="*/ 5107981 w 5320009"/>
              <a:gd name="connsiteY5" fmla="*/ 228689 h 2749055"/>
              <a:gd name="connsiteX6" fmla="*/ 5313387 w 5320009"/>
              <a:gd name="connsiteY6" fmla="*/ 1281914 h 2749055"/>
              <a:gd name="connsiteX7" fmla="*/ 5151012 w 5320009"/>
              <a:gd name="connsiteY7" fmla="*/ 2582734 h 2749055"/>
              <a:gd name="connsiteX8" fmla="*/ 4090205 w 5320009"/>
              <a:gd name="connsiteY8" fmla="*/ 2744099 h 2749055"/>
              <a:gd name="connsiteX9" fmla="*/ 2125256 w 5320009"/>
              <a:gd name="connsiteY9" fmla="*/ 2701069 h 2749055"/>
              <a:gd name="connsiteX10" fmla="*/ 638348 w 5320009"/>
              <a:gd name="connsiteY10" fmla="*/ 2658038 h 2749055"/>
              <a:gd name="connsiteX11" fmla="*/ 106011 w 5320009"/>
              <a:gd name="connsiteY11" fmla="*/ 2335308 h 2749055"/>
              <a:gd name="connsiteX12" fmla="*/ 8689 w 5320009"/>
              <a:gd name="connsiteY12" fmla="*/ 1377878 h 2749055"/>
              <a:gd name="connsiteX0" fmla="*/ 8689 w 5316013"/>
              <a:gd name="connsiteY0" fmla="*/ 1376285 h 2747462"/>
              <a:gd name="connsiteX1" fmla="*/ 84496 w 5316013"/>
              <a:gd name="connsiteY1" fmla="*/ 483400 h 2747462"/>
              <a:gd name="connsiteX2" fmla="*/ 713147 w 5316013"/>
              <a:gd name="connsiteY2" fmla="*/ 106370 h 2747462"/>
              <a:gd name="connsiteX3" fmla="*/ 2160722 w 5316013"/>
              <a:gd name="connsiteY3" fmla="*/ 31579 h 2747462"/>
              <a:gd name="connsiteX4" fmla="*/ 4241654 w 5316013"/>
              <a:gd name="connsiteY4" fmla="*/ 11432 h 2747462"/>
              <a:gd name="connsiteX5" fmla="*/ 5162610 w 5316013"/>
              <a:gd name="connsiteY5" fmla="*/ 205239 h 2747462"/>
              <a:gd name="connsiteX6" fmla="*/ 5313387 w 5316013"/>
              <a:gd name="connsiteY6" fmla="*/ 1280321 h 2747462"/>
              <a:gd name="connsiteX7" fmla="*/ 5151012 w 5316013"/>
              <a:gd name="connsiteY7" fmla="*/ 2581141 h 2747462"/>
              <a:gd name="connsiteX8" fmla="*/ 4090205 w 5316013"/>
              <a:gd name="connsiteY8" fmla="*/ 2742506 h 2747462"/>
              <a:gd name="connsiteX9" fmla="*/ 2125256 w 5316013"/>
              <a:gd name="connsiteY9" fmla="*/ 2699476 h 2747462"/>
              <a:gd name="connsiteX10" fmla="*/ 638348 w 5316013"/>
              <a:gd name="connsiteY10" fmla="*/ 2656445 h 2747462"/>
              <a:gd name="connsiteX11" fmla="*/ 106011 w 5316013"/>
              <a:gd name="connsiteY11" fmla="*/ 2333715 h 2747462"/>
              <a:gd name="connsiteX12" fmla="*/ 8689 w 5316013"/>
              <a:gd name="connsiteY12" fmla="*/ 1376285 h 2747462"/>
              <a:gd name="connsiteX0" fmla="*/ 8689 w 5316012"/>
              <a:gd name="connsiteY0" fmla="*/ 1369999 h 2741176"/>
              <a:gd name="connsiteX1" fmla="*/ 84496 w 5316012"/>
              <a:gd name="connsiteY1" fmla="*/ 477114 h 2741176"/>
              <a:gd name="connsiteX2" fmla="*/ 713147 w 5316012"/>
              <a:gd name="connsiteY2" fmla="*/ 100084 h 2741176"/>
              <a:gd name="connsiteX3" fmla="*/ 2182575 w 5316012"/>
              <a:gd name="connsiteY3" fmla="*/ 276651 h 2741176"/>
              <a:gd name="connsiteX4" fmla="*/ 4241654 w 5316012"/>
              <a:gd name="connsiteY4" fmla="*/ 5146 h 2741176"/>
              <a:gd name="connsiteX5" fmla="*/ 5162610 w 5316012"/>
              <a:gd name="connsiteY5" fmla="*/ 198953 h 2741176"/>
              <a:gd name="connsiteX6" fmla="*/ 5313387 w 5316012"/>
              <a:gd name="connsiteY6" fmla="*/ 1274035 h 2741176"/>
              <a:gd name="connsiteX7" fmla="*/ 5151012 w 5316012"/>
              <a:gd name="connsiteY7" fmla="*/ 2574855 h 2741176"/>
              <a:gd name="connsiteX8" fmla="*/ 4090205 w 5316012"/>
              <a:gd name="connsiteY8" fmla="*/ 2736220 h 2741176"/>
              <a:gd name="connsiteX9" fmla="*/ 2125256 w 5316012"/>
              <a:gd name="connsiteY9" fmla="*/ 2693190 h 2741176"/>
              <a:gd name="connsiteX10" fmla="*/ 638348 w 5316012"/>
              <a:gd name="connsiteY10" fmla="*/ 2650159 h 2741176"/>
              <a:gd name="connsiteX11" fmla="*/ 106011 w 5316012"/>
              <a:gd name="connsiteY11" fmla="*/ 2327429 h 2741176"/>
              <a:gd name="connsiteX12" fmla="*/ 8689 w 5316012"/>
              <a:gd name="connsiteY12" fmla="*/ 1369999 h 2741176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638348 w 5316012"/>
              <a:gd name="connsiteY10" fmla="*/ 26501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638348 w 5316012"/>
              <a:gd name="connsiteY10" fmla="*/ 2650159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0010"/>
              <a:gd name="connsiteX1" fmla="*/ 84496 w 5316012"/>
              <a:gd name="connsiteY1" fmla="*/ 477114 h 2760010"/>
              <a:gd name="connsiteX2" fmla="*/ 713147 w 5316012"/>
              <a:gd name="connsiteY2" fmla="*/ 100084 h 2760010"/>
              <a:gd name="connsiteX3" fmla="*/ 2182575 w 5316012"/>
              <a:gd name="connsiteY3" fmla="*/ 276651 h 2760010"/>
              <a:gd name="connsiteX4" fmla="*/ 4241654 w 5316012"/>
              <a:gd name="connsiteY4" fmla="*/ 5146 h 2760010"/>
              <a:gd name="connsiteX5" fmla="*/ 5162610 w 5316012"/>
              <a:gd name="connsiteY5" fmla="*/ 198953 h 2760010"/>
              <a:gd name="connsiteX6" fmla="*/ 5313387 w 5316012"/>
              <a:gd name="connsiteY6" fmla="*/ 1274035 h 2760010"/>
              <a:gd name="connsiteX7" fmla="*/ 5151012 w 5316012"/>
              <a:gd name="connsiteY7" fmla="*/ 2574855 h 2760010"/>
              <a:gd name="connsiteX8" fmla="*/ 4090205 w 5316012"/>
              <a:gd name="connsiteY8" fmla="*/ 2736220 h 2760010"/>
              <a:gd name="connsiteX9" fmla="*/ 2179886 w 5316012"/>
              <a:gd name="connsiteY9" fmla="*/ 2430903 h 2760010"/>
              <a:gd name="connsiteX10" fmla="*/ 682051 w 5316012"/>
              <a:gd name="connsiteY10" fmla="*/ 2573660 h 2760010"/>
              <a:gd name="connsiteX11" fmla="*/ 106011 w 5316012"/>
              <a:gd name="connsiteY11" fmla="*/ 2327429 h 2760010"/>
              <a:gd name="connsiteX12" fmla="*/ 8689 w 5316012"/>
              <a:gd name="connsiteY12" fmla="*/ 1369999 h 2760010"/>
              <a:gd name="connsiteX0" fmla="*/ 8689 w 5316012"/>
              <a:gd name="connsiteY0" fmla="*/ 1369999 h 2763191"/>
              <a:gd name="connsiteX1" fmla="*/ 84496 w 5316012"/>
              <a:gd name="connsiteY1" fmla="*/ 477114 h 2763191"/>
              <a:gd name="connsiteX2" fmla="*/ 713147 w 5316012"/>
              <a:gd name="connsiteY2" fmla="*/ 100084 h 2763191"/>
              <a:gd name="connsiteX3" fmla="*/ 2182575 w 5316012"/>
              <a:gd name="connsiteY3" fmla="*/ 276651 h 2763191"/>
              <a:gd name="connsiteX4" fmla="*/ 4241654 w 5316012"/>
              <a:gd name="connsiteY4" fmla="*/ 5146 h 2763191"/>
              <a:gd name="connsiteX5" fmla="*/ 5162610 w 5316012"/>
              <a:gd name="connsiteY5" fmla="*/ 198953 h 2763191"/>
              <a:gd name="connsiteX6" fmla="*/ 5313387 w 5316012"/>
              <a:gd name="connsiteY6" fmla="*/ 1274035 h 2763191"/>
              <a:gd name="connsiteX7" fmla="*/ 5151012 w 5316012"/>
              <a:gd name="connsiteY7" fmla="*/ 2574855 h 2763191"/>
              <a:gd name="connsiteX8" fmla="*/ 4090205 w 5316012"/>
              <a:gd name="connsiteY8" fmla="*/ 2736220 h 2763191"/>
              <a:gd name="connsiteX9" fmla="*/ 2463955 w 5316012"/>
              <a:gd name="connsiteY9" fmla="*/ 2387189 h 2763191"/>
              <a:gd name="connsiteX10" fmla="*/ 682051 w 5316012"/>
              <a:gd name="connsiteY10" fmla="*/ 2573660 h 2763191"/>
              <a:gd name="connsiteX11" fmla="*/ 106011 w 5316012"/>
              <a:gd name="connsiteY11" fmla="*/ 2327429 h 2763191"/>
              <a:gd name="connsiteX12" fmla="*/ 8689 w 5316012"/>
              <a:gd name="connsiteY12" fmla="*/ 1369999 h 2763191"/>
              <a:gd name="connsiteX0" fmla="*/ 8689 w 5316012"/>
              <a:gd name="connsiteY0" fmla="*/ 1369282 h 2762474"/>
              <a:gd name="connsiteX1" fmla="*/ 84496 w 5316012"/>
              <a:gd name="connsiteY1" fmla="*/ 476397 h 2762474"/>
              <a:gd name="connsiteX2" fmla="*/ 713147 w 5316012"/>
              <a:gd name="connsiteY2" fmla="*/ 99367 h 2762474"/>
              <a:gd name="connsiteX3" fmla="*/ 2401091 w 5316012"/>
              <a:gd name="connsiteY3" fmla="*/ 265005 h 2762474"/>
              <a:gd name="connsiteX4" fmla="*/ 4241654 w 5316012"/>
              <a:gd name="connsiteY4" fmla="*/ 4429 h 2762474"/>
              <a:gd name="connsiteX5" fmla="*/ 5162610 w 5316012"/>
              <a:gd name="connsiteY5" fmla="*/ 198236 h 2762474"/>
              <a:gd name="connsiteX6" fmla="*/ 5313387 w 5316012"/>
              <a:gd name="connsiteY6" fmla="*/ 1273318 h 2762474"/>
              <a:gd name="connsiteX7" fmla="*/ 5151012 w 5316012"/>
              <a:gd name="connsiteY7" fmla="*/ 2574138 h 2762474"/>
              <a:gd name="connsiteX8" fmla="*/ 4090205 w 5316012"/>
              <a:gd name="connsiteY8" fmla="*/ 2735503 h 2762474"/>
              <a:gd name="connsiteX9" fmla="*/ 2463955 w 5316012"/>
              <a:gd name="connsiteY9" fmla="*/ 2386472 h 2762474"/>
              <a:gd name="connsiteX10" fmla="*/ 682051 w 5316012"/>
              <a:gd name="connsiteY10" fmla="*/ 2572943 h 2762474"/>
              <a:gd name="connsiteX11" fmla="*/ 106011 w 5316012"/>
              <a:gd name="connsiteY11" fmla="*/ 2326712 h 2762474"/>
              <a:gd name="connsiteX12" fmla="*/ 8689 w 5316012"/>
              <a:gd name="connsiteY12" fmla="*/ 1369282 h 2762474"/>
              <a:gd name="connsiteX0" fmla="*/ 8689 w 5315765"/>
              <a:gd name="connsiteY0" fmla="*/ 1369282 h 2689637"/>
              <a:gd name="connsiteX1" fmla="*/ 84496 w 5315765"/>
              <a:gd name="connsiteY1" fmla="*/ 476397 h 2689637"/>
              <a:gd name="connsiteX2" fmla="*/ 713147 w 5315765"/>
              <a:gd name="connsiteY2" fmla="*/ 99367 h 2689637"/>
              <a:gd name="connsiteX3" fmla="*/ 2401091 w 5315765"/>
              <a:gd name="connsiteY3" fmla="*/ 265005 h 2689637"/>
              <a:gd name="connsiteX4" fmla="*/ 4241654 w 5315765"/>
              <a:gd name="connsiteY4" fmla="*/ 4429 h 2689637"/>
              <a:gd name="connsiteX5" fmla="*/ 5162610 w 5315765"/>
              <a:gd name="connsiteY5" fmla="*/ 198236 h 2689637"/>
              <a:gd name="connsiteX6" fmla="*/ 5313387 w 5315765"/>
              <a:gd name="connsiteY6" fmla="*/ 1273318 h 2689637"/>
              <a:gd name="connsiteX7" fmla="*/ 5151012 w 5315765"/>
              <a:gd name="connsiteY7" fmla="*/ 2574138 h 2689637"/>
              <a:gd name="connsiteX8" fmla="*/ 4144834 w 5315765"/>
              <a:gd name="connsiteY8" fmla="*/ 2604360 h 2689637"/>
              <a:gd name="connsiteX9" fmla="*/ 2463955 w 5315765"/>
              <a:gd name="connsiteY9" fmla="*/ 2386472 h 2689637"/>
              <a:gd name="connsiteX10" fmla="*/ 682051 w 5315765"/>
              <a:gd name="connsiteY10" fmla="*/ 2572943 h 2689637"/>
              <a:gd name="connsiteX11" fmla="*/ 106011 w 5315765"/>
              <a:gd name="connsiteY11" fmla="*/ 2326712 h 2689637"/>
              <a:gd name="connsiteX12" fmla="*/ 8689 w 5315765"/>
              <a:gd name="connsiteY12" fmla="*/ 1369282 h 2689637"/>
              <a:gd name="connsiteX0" fmla="*/ 8689 w 5315302"/>
              <a:gd name="connsiteY0" fmla="*/ 1442663 h 2763018"/>
              <a:gd name="connsiteX1" fmla="*/ 84496 w 5315302"/>
              <a:gd name="connsiteY1" fmla="*/ 549778 h 2763018"/>
              <a:gd name="connsiteX2" fmla="*/ 713147 w 5315302"/>
              <a:gd name="connsiteY2" fmla="*/ 172748 h 2763018"/>
              <a:gd name="connsiteX3" fmla="*/ 2401091 w 5315302"/>
              <a:gd name="connsiteY3" fmla="*/ 338386 h 2763018"/>
              <a:gd name="connsiteX4" fmla="*/ 4263506 w 5315302"/>
              <a:gd name="connsiteY4" fmla="*/ 1310 h 2763018"/>
              <a:gd name="connsiteX5" fmla="*/ 5162610 w 5315302"/>
              <a:gd name="connsiteY5" fmla="*/ 271617 h 2763018"/>
              <a:gd name="connsiteX6" fmla="*/ 5313387 w 5315302"/>
              <a:gd name="connsiteY6" fmla="*/ 1346699 h 2763018"/>
              <a:gd name="connsiteX7" fmla="*/ 5151012 w 5315302"/>
              <a:gd name="connsiteY7" fmla="*/ 2647519 h 2763018"/>
              <a:gd name="connsiteX8" fmla="*/ 4144834 w 5315302"/>
              <a:gd name="connsiteY8" fmla="*/ 2677741 h 2763018"/>
              <a:gd name="connsiteX9" fmla="*/ 2463955 w 5315302"/>
              <a:gd name="connsiteY9" fmla="*/ 2459853 h 2763018"/>
              <a:gd name="connsiteX10" fmla="*/ 682051 w 5315302"/>
              <a:gd name="connsiteY10" fmla="*/ 2646324 h 2763018"/>
              <a:gd name="connsiteX11" fmla="*/ 106011 w 5315302"/>
              <a:gd name="connsiteY11" fmla="*/ 2400093 h 2763018"/>
              <a:gd name="connsiteX12" fmla="*/ 8689 w 5315302"/>
              <a:gd name="connsiteY12" fmla="*/ 1442663 h 2763018"/>
              <a:gd name="connsiteX0" fmla="*/ 1407 w 5308020"/>
              <a:gd name="connsiteY0" fmla="*/ 1442663 h 2763018"/>
              <a:gd name="connsiteX1" fmla="*/ 109992 w 5308020"/>
              <a:gd name="connsiteY1" fmla="*/ 451420 h 2763018"/>
              <a:gd name="connsiteX2" fmla="*/ 705865 w 5308020"/>
              <a:gd name="connsiteY2" fmla="*/ 172748 h 2763018"/>
              <a:gd name="connsiteX3" fmla="*/ 2393809 w 5308020"/>
              <a:gd name="connsiteY3" fmla="*/ 338386 h 2763018"/>
              <a:gd name="connsiteX4" fmla="*/ 4256224 w 5308020"/>
              <a:gd name="connsiteY4" fmla="*/ 1310 h 2763018"/>
              <a:gd name="connsiteX5" fmla="*/ 5155328 w 5308020"/>
              <a:gd name="connsiteY5" fmla="*/ 271617 h 2763018"/>
              <a:gd name="connsiteX6" fmla="*/ 5306105 w 5308020"/>
              <a:gd name="connsiteY6" fmla="*/ 1346699 h 2763018"/>
              <a:gd name="connsiteX7" fmla="*/ 5143730 w 5308020"/>
              <a:gd name="connsiteY7" fmla="*/ 2647519 h 2763018"/>
              <a:gd name="connsiteX8" fmla="*/ 4137552 w 5308020"/>
              <a:gd name="connsiteY8" fmla="*/ 2677741 h 2763018"/>
              <a:gd name="connsiteX9" fmla="*/ 2456673 w 5308020"/>
              <a:gd name="connsiteY9" fmla="*/ 2459853 h 2763018"/>
              <a:gd name="connsiteX10" fmla="*/ 674769 w 5308020"/>
              <a:gd name="connsiteY10" fmla="*/ 2646324 h 2763018"/>
              <a:gd name="connsiteX11" fmla="*/ 98729 w 5308020"/>
              <a:gd name="connsiteY11" fmla="*/ 2400093 h 2763018"/>
              <a:gd name="connsiteX12" fmla="*/ 1407 w 5308020"/>
              <a:gd name="connsiteY12" fmla="*/ 1442663 h 2763018"/>
              <a:gd name="connsiteX0" fmla="*/ 1407 w 5322928"/>
              <a:gd name="connsiteY0" fmla="*/ 1448221 h 2768576"/>
              <a:gd name="connsiteX1" fmla="*/ 109992 w 5322928"/>
              <a:gd name="connsiteY1" fmla="*/ 456978 h 2768576"/>
              <a:gd name="connsiteX2" fmla="*/ 705865 w 5322928"/>
              <a:gd name="connsiteY2" fmla="*/ 178306 h 2768576"/>
              <a:gd name="connsiteX3" fmla="*/ 2393809 w 5322928"/>
              <a:gd name="connsiteY3" fmla="*/ 343944 h 2768576"/>
              <a:gd name="connsiteX4" fmla="*/ 4256224 w 5322928"/>
              <a:gd name="connsiteY4" fmla="*/ 6868 h 2768576"/>
              <a:gd name="connsiteX5" fmla="*/ 5199031 w 5322928"/>
              <a:gd name="connsiteY5" fmla="*/ 222532 h 2768576"/>
              <a:gd name="connsiteX6" fmla="*/ 5306105 w 5322928"/>
              <a:gd name="connsiteY6" fmla="*/ 1352257 h 2768576"/>
              <a:gd name="connsiteX7" fmla="*/ 5143730 w 5322928"/>
              <a:gd name="connsiteY7" fmla="*/ 2653077 h 2768576"/>
              <a:gd name="connsiteX8" fmla="*/ 4137552 w 5322928"/>
              <a:gd name="connsiteY8" fmla="*/ 2683299 h 2768576"/>
              <a:gd name="connsiteX9" fmla="*/ 2456673 w 5322928"/>
              <a:gd name="connsiteY9" fmla="*/ 2465411 h 2768576"/>
              <a:gd name="connsiteX10" fmla="*/ 674769 w 5322928"/>
              <a:gd name="connsiteY10" fmla="*/ 2651882 h 2768576"/>
              <a:gd name="connsiteX11" fmla="*/ 98729 w 5322928"/>
              <a:gd name="connsiteY11" fmla="*/ 2405651 h 2768576"/>
              <a:gd name="connsiteX12" fmla="*/ 1407 w 5322928"/>
              <a:gd name="connsiteY12" fmla="*/ 1448221 h 2768576"/>
              <a:gd name="connsiteX0" fmla="*/ 1407 w 5309386"/>
              <a:gd name="connsiteY0" fmla="*/ 1446024 h 2779066"/>
              <a:gd name="connsiteX1" fmla="*/ 109992 w 5309386"/>
              <a:gd name="connsiteY1" fmla="*/ 454781 h 2779066"/>
              <a:gd name="connsiteX2" fmla="*/ 705865 w 5309386"/>
              <a:gd name="connsiteY2" fmla="*/ 176109 h 2779066"/>
              <a:gd name="connsiteX3" fmla="*/ 2393809 w 5309386"/>
              <a:gd name="connsiteY3" fmla="*/ 341747 h 2779066"/>
              <a:gd name="connsiteX4" fmla="*/ 4256224 w 5309386"/>
              <a:gd name="connsiteY4" fmla="*/ 4671 h 2779066"/>
              <a:gd name="connsiteX5" fmla="*/ 5199031 w 5309386"/>
              <a:gd name="connsiteY5" fmla="*/ 220335 h 2779066"/>
              <a:gd name="connsiteX6" fmla="*/ 5284253 w 5309386"/>
              <a:gd name="connsiteY6" fmla="*/ 1175202 h 2779066"/>
              <a:gd name="connsiteX7" fmla="*/ 5143730 w 5309386"/>
              <a:gd name="connsiteY7" fmla="*/ 2650880 h 2779066"/>
              <a:gd name="connsiteX8" fmla="*/ 4137552 w 5309386"/>
              <a:gd name="connsiteY8" fmla="*/ 2681102 h 2779066"/>
              <a:gd name="connsiteX9" fmla="*/ 2456673 w 5309386"/>
              <a:gd name="connsiteY9" fmla="*/ 2463214 h 2779066"/>
              <a:gd name="connsiteX10" fmla="*/ 674769 w 5309386"/>
              <a:gd name="connsiteY10" fmla="*/ 2649685 h 2779066"/>
              <a:gd name="connsiteX11" fmla="*/ 98729 w 5309386"/>
              <a:gd name="connsiteY11" fmla="*/ 2403454 h 2779066"/>
              <a:gd name="connsiteX12" fmla="*/ 1407 w 5309386"/>
              <a:gd name="connsiteY12" fmla="*/ 1446024 h 2779066"/>
              <a:gd name="connsiteX0" fmla="*/ 1407 w 5295926"/>
              <a:gd name="connsiteY0" fmla="*/ 1472093 h 2805135"/>
              <a:gd name="connsiteX1" fmla="*/ 109992 w 5295926"/>
              <a:gd name="connsiteY1" fmla="*/ 480850 h 2805135"/>
              <a:gd name="connsiteX2" fmla="*/ 705865 w 5295926"/>
              <a:gd name="connsiteY2" fmla="*/ 202178 h 2805135"/>
              <a:gd name="connsiteX3" fmla="*/ 2393809 w 5295926"/>
              <a:gd name="connsiteY3" fmla="*/ 367816 h 2805135"/>
              <a:gd name="connsiteX4" fmla="*/ 4256224 w 5295926"/>
              <a:gd name="connsiteY4" fmla="*/ 30740 h 2805135"/>
              <a:gd name="connsiteX5" fmla="*/ 5067921 w 5295926"/>
              <a:gd name="connsiteY5" fmla="*/ 148047 h 2805135"/>
              <a:gd name="connsiteX6" fmla="*/ 5284253 w 5295926"/>
              <a:gd name="connsiteY6" fmla="*/ 1201271 h 2805135"/>
              <a:gd name="connsiteX7" fmla="*/ 5143730 w 5295926"/>
              <a:gd name="connsiteY7" fmla="*/ 2676949 h 2805135"/>
              <a:gd name="connsiteX8" fmla="*/ 4137552 w 5295926"/>
              <a:gd name="connsiteY8" fmla="*/ 2707171 h 2805135"/>
              <a:gd name="connsiteX9" fmla="*/ 2456673 w 5295926"/>
              <a:gd name="connsiteY9" fmla="*/ 2489283 h 2805135"/>
              <a:gd name="connsiteX10" fmla="*/ 674769 w 5295926"/>
              <a:gd name="connsiteY10" fmla="*/ 2675754 h 2805135"/>
              <a:gd name="connsiteX11" fmla="*/ 98729 w 5295926"/>
              <a:gd name="connsiteY11" fmla="*/ 2429523 h 2805135"/>
              <a:gd name="connsiteX12" fmla="*/ 1407 w 5295926"/>
              <a:gd name="connsiteY12" fmla="*/ 1472093 h 2805135"/>
              <a:gd name="connsiteX0" fmla="*/ 1407 w 5289762"/>
              <a:gd name="connsiteY0" fmla="*/ 1444009 h 2777051"/>
              <a:gd name="connsiteX1" fmla="*/ 109992 w 5289762"/>
              <a:gd name="connsiteY1" fmla="*/ 452766 h 2777051"/>
              <a:gd name="connsiteX2" fmla="*/ 705865 w 5289762"/>
              <a:gd name="connsiteY2" fmla="*/ 174094 h 2777051"/>
              <a:gd name="connsiteX3" fmla="*/ 2393809 w 5289762"/>
              <a:gd name="connsiteY3" fmla="*/ 339732 h 2777051"/>
              <a:gd name="connsiteX4" fmla="*/ 4256224 w 5289762"/>
              <a:gd name="connsiteY4" fmla="*/ 2656 h 2777051"/>
              <a:gd name="connsiteX5" fmla="*/ 5155328 w 5289762"/>
              <a:gd name="connsiteY5" fmla="*/ 240178 h 2777051"/>
              <a:gd name="connsiteX6" fmla="*/ 5284253 w 5289762"/>
              <a:gd name="connsiteY6" fmla="*/ 1173187 h 2777051"/>
              <a:gd name="connsiteX7" fmla="*/ 5143730 w 5289762"/>
              <a:gd name="connsiteY7" fmla="*/ 2648865 h 2777051"/>
              <a:gd name="connsiteX8" fmla="*/ 4137552 w 5289762"/>
              <a:gd name="connsiteY8" fmla="*/ 2679087 h 2777051"/>
              <a:gd name="connsiteX9" fmla="*/ 2456673 w 5289762"/>
              <a:gd name="connsiteY9" fmla="*/ 2461199 h 2777051"/>
              <a:gd name="connsiteX10" fmla="*/ 674769 w 5289762"/>
              <a:gd name="connsiteY10" fmla="*/ 2647670 h 2777051"/>
              <a:gd name="connsiteX11" fmla="*/ 98729 w 5289762"/>
              <a:gd name="connsiteY11" fmla="*/ 2401439 h 2777051"/>
              <a:gd name="connsiteX12" fmla="*/ 1407 w 5289762"/>
              <a:gd name="connsiteY12" fmla="*/ 1444009 h 2777051"/>
              <a:gd name="connsiteX0" fmla="*/ 1407 w 5289762"/>
              <a:gd name="connsiteY0" fmla="*/ 1444009 h 2777051"/>
              <a:gd name="connsiteX1" fmla="*/ 109992 w 5289762"/>
              <a:gd name="connsiteY1" fmla="*/ 452766 h 2777051"/>
              <a:gd name="connsiteX2" fmla="*/ 705865 w 5289762"/>
              <a:gd name="connsiteY2" fmla="*/ 174094 h 2777051"/>
              <a:gd name="connsiteX3" fmla="*/ 2393809 w 5289762"/>
              <a:gd name="connsiteY3" fmla="*/ 339732 h 2777051"/>
              <a:gd name="connsiteX4" fmla="*/ 4256224 w 5289762"/>
              <a:gd name="connsiteY4" fmla="*/ 2656 h 2777051"/>
              <a:gd name="connsiteX5" fmla="*/ 5155328 w 5289762"/>
              <a:gd name="connsiteY5" fmla="*/ 240179 h 2777051"/>
              <a:gd name="connsiteX6" fmla="*/ 5284253 w 5289762"/>
              <a:gd name="connsiteY6" fmla="*/ 1173187 h 2777051"/>
              <a:gd name="connsiteX7" fmla="*/ 5143730 w 5289762"/>
              <a:gd name="connsiteY7" fmla="*/ 2648865 h 2777051"/>
              <a:gd name="connsiteX8" fmla="*/ 4137552 w 5289762"/>
              <a:gd name="connsiteY8" fmla="*/ 2679087 h 2777051"/>
              <a:gd name="connsiteX9" fmla="*/ 2456673 w 5289762"/>
              <a:gd name="connsiteY9" fmla="*/ 2461199 h 2777051"/>
              <a:gd name="connsiteX10" fmla="*/ 674769 w 5289762"/>
              <a:gd name="connsiteY10" fmla="*/ 2647670 h 2777051"/>
              <a:gd name="connsiteX11" fmla="*/ 98729 w 5289762"/>
              <a:gd name="connsiteY11" fmla="*/ 2401439 h 2777051"/>
              <a:gd name="connsiteX12" fmla="*/ 1407 w 5289762"/>
              <a:gd name="connsiteY12" fmla="*/ 1444009 h 2777051"/>
              <a:gd name="connsiteX0" fmla="*/ 1407 w 5290334"/>
              <a:gd name="connsiteY0" fmla="*/ 1442258 h 2775300"/>
              <a:gd name="connsiteX1" fmla="*/ 109992 w 5290334"/>
              <a:gd name="connsiteY1" fmla="*/ 451015 h 2775300"/>
              <a:gd name="connsiteX2" fmla="*/ 705865 w 5290334"/>
              <a:gd name="connsiteY2" fmla="*/ 172343 h 2775300"/>
              <a:gd name="connsiteX3" fmla="*/ 2393809 w 5290334"/>
              <a:gd name="connsiteY3" fmla="*/ 337981 h 2775300"/>
              <a:gd name="connsiteX4" fmla="*/ 4256224 w 5290334"/>
              <a:gd name="connsiteY4" fmla="*/ 905 h 2775300"/>
              <a:gd name="connsiteX5" fmla="*/ 5155328 w 5290334"/>
              <a:gd name="connsiteY5" fmla="*/ 238428 h 2775300"/>
              <a:gd name="connsiteX6" fmla="*/ 5143484 w 5290334"/>
              <a:gd name="connsiteY6" fmla="*/ 225144 h 2775300"/>
              <a:gd name="connsiteX7" fmla="*/ 5284253 w 5290334"/>
              <a:gd name="connsiteY7" fmla="*/ 1171436 h 2775300"/>
              <a:gd name="connsiteX8" fmla="*/ 5143730 w 5290334"/>
              <a:gd name="connsiteY8" fmla="*/ 2647114 h 2775300"/>
              <a:gd name="connsiteX9" fmla="*/ 4137552 w 5290334"/>
              <a:gd name="connsiteY9" fmla="*/ 2677336 h 2775300"/>
              <a:gd name="connsiteX10" fmla="*/ 2456673 w 5290334"/>
              <a:gd name="connsiteY10" fmla="*/ 2459448 h 2775300"/>
              <a:gd name="connsiteX11" fmla="*/ 674769 w 5290334"/>
              <a:gd name="connsiteY11" fmla="*/ 2645919 h 2775300"/>
              <a:gd name="connsiteX12" fmla="*/ 98729 w 5290334"/>
              <a:gd name="connsiteY12" fmla="*/ 2399688 h 2775300"/>
              <a:gd name="connsiteX13" fmla="*/ 1407 w 5290334"/>
              <a:gd name="connsiteY13" fmla="*/ 1442258 h 2775300"/>
              <a:gd name="connsiteX0" fmla="*/ 1407 w 5286120"/>
              <a:gd name="connsiteY0" fmla="*/ 1442425 h 2775467"/>
              <a:gd name="connsiteX1" fmla="*/ 109992 w 5286120"/>
              <a:gd name="connsiteY1" fmla="*/ 451182 h 2775467"/>
              <a:gd name="connsiteX2" fmla="*/ 705865 w 5286120"/>
              <a:gd name="connsiteY2" fmla="*/ 172510 h 2775467"/>
              <a:gd name="connsiteX3" fmla="*/ 2393809 w 5286120"/>
              <a:gd name="connsiteY3" fmla="*/ 338148 h 2775467"/>
              <a:gd name="connsiteX4" fmla="*/ 4256224 w 5286120"/>
              <a:gd name="connsiteY4" fmla="*/ 1072 h 2775467"/>
              <a:gd name="connsiteX5" fmla="*/ 5155328 w 5286120"/>
              <a:gd name="connsiteY5" fmla="*/ 238595 h 2775467"/>
              <a:gd name="connsiteX6" fmla="*/ 5219964 w 5286120"/>
              <a:gd name="connsiteY6" fmla="*/ 443884 h 2775467"/>
              <a:gd name="connsiteX7" fmla="*/ 5284253 w 5286120"/>
              <a:gd name="connsiteY7" fmla="*/ 1171603 h 2775467"/>
              <a:gd name="connsiteX8" fmla="*/ 5143730 w 5286120"/>
              <a:gd name="connsiteY8" fmla="*/ 2647281 h 2775467"/>
              <a:gd name="connsiteX9" fmla="*/ 4137552 w 5286120"/>
              <a:gd name="connsiteY9" fmla="*/ 2677503 h 2775467"/>
              <a:gd name="connsiteX10" fmla="*/ 2456673 w 5286120"/>
              <a:gd name="connsiteY10" fmla="*/ 2459615 h 2775467"/>
              <a:gd name="connsiteX11" fmla="*/ 674769 w 5286120"/>
              <a:gd name="connsiteY11" fmla="*/ 2646086 h 2775467"/>
              <a:gd name="connsiteX12" fmla="*/ 98729 w 5286120"/>
              <a:gd name="connsiteY12" fmla="*/ 2399855 h 2775467"/>
              <a:gd name="connsiteX13" fmla="*/ 1407 w 5286120"/>
              <a:gd name="connsiteY13" fmla="*/ 1442425 h 2775467"/>
              <a:gd name="connsiteX0" fmla="*/ 1407 w 5286120"/>
              <a:gd name="connsiteY0" fmla="*/ 1485590 h 2818632"/>
              <a:gd name="connsiteX1" fmla="*/ 109992 w 5286120"/>
              <a:gd name="connsiteY1" fmla="*/ 494347 h 2818632"/>
              <a:gd name="connsiteX2" fmla="*/ 705865 w 5286120"/>
              <a:gd name="connsiteY2" fmla="*/ 215675 h 2818632"/>
              <a:gd name="connsiteX3" fmla="*/ 2393809 w 5286120"/>
              <a:gd name="connsiteY3" fmla="*/ 381313 h 2818632"/>
              <a:gd name="connsiteX4" fmla="*/ 4256224 w 5286120"/>
              <a:gd name="connsiteY4" fmla="*/ 44237 h 2818632"/>
              <a:gd name="connsiteX5" fmla="*/ 4936813 w 5286120"/>
              <a:gd name="connsiteY5" fmla="*/ 52258 h 2818632"/>
              <a:gd name="connsiteX6" fmla="*/ 5219964 w 5286120"/>
              <a:gd name="connsiteY6" fmla="*/ 487049 h 2818632"/>
              <a:gd name="connsiteX7" fmla="*/ 5284253 w 5286120"/>
              <a:gd name="connsiteY7" fmla="*/ 1214768 h 2818632"/>
              <a:gd name="connsiteX8" fmla="*/ 5143730 w 5286120"/>
              <a:gd name="connsiteY8" fmla="*/ 2690446 h 2818632"/>
              <a:gd name="connsiteX9" fmla="*/ 4137552 w 5286120"/>
              <a:gd name="connsiteY9" fmla="*/ 2720668 h 2818632"/>
              <a:gd name="connsiteX10" fmla="*/ 2456673 w 5286120"/>
              <a:gd name="connsiteY10" fmla="*/ 2502780 h 2818632"/>
              <a:gd name="connsiteX11" fmla="*/ 674769 w 5286120"/>
              <a:gd name="connsiteY11" fmla="*/ 2689251 h 2818632"/>
              <a:gd name="connsiteX12" fmla="*/ 98729 w 5286120"/>
              <a:gd name="connsiteY12" fmla="*/ 2443020 h 2818632"/>
              <a:gd name="connsiteX13" fmla="*/ 1407 w 5286120"/>
              <a:gd name="connsiteY13" fmla="*/ 1485590 h 2818632"/>
              <a:gd name="connsiteX0" fmla="*/ 1407 w 5286120"/>
              <a:gd name="connsiteY0" fmla="*/ 1474328 h 2807370"/>
              <a:gd name="connsiteX1" fmla="*/ 109992 w 5286120"/>
              <a:gd name="connsiteY1" fmla="*/ 483085 h 2807370"/>
              <a:gd name="connsiteX2" fmla="*/ 705865 w 5286120"/>
              <a:gd name="connsiteY2" fmla="*/ 204413 h 2807370"/>
              <a:gd name="connsiteX3" fmla="*/ 2393809 w 5286120"/>
              <a:gd name="connsiteY3" fmla="*/ 370051 h 2807370"/>
              <a:gd name="connsiteX4" fmla="*/ 4256224 w 5286120"/>
              <a:gd name="connsiteY4" fmla="*/ 32975 h 2807370"/>
              <a:gd name="connsiteX5" fmla="*/ 4969590 w 5286120"/>
              <a:gd name="connsiteY5" fmla="*/ 62854 h 2807370"/>
              <a:gd name="connsiteX6" fmla="*/ 5219964 w 5286120"/>
              <a:gd name="connsiteY6" fmla="*/ 475787 h 2807370"/>
              <a:gd name="connsiteX7" fmla="*/ 5284253 w 5286120"/>
              <a:gd name="connsiteY7" fmla="*/ 1203506 h 2807370"/>
              <a:gd name="connsiteX8" fmla="*/ 5143730 w 5286120"/>
              <a:gd name="connsiteY8" fmla="*/ 2679184 h 2807370"/>
              <a:gd name="connsiteX9" fmla="*/ 4137552 w 5286120"/>
              <a:gd name="connsiteY9" fmla="*/ 2709406 h 2807370"/>
              <a:gd name="connsiteX10" fmla="*/ 2456673 w 5286120"/>
              <a:gd name="connsiteY10" fmla="*/ 2491518 h 2807370"/>
              <a:gd name="connsiteX11" fmla="*/ 674769 w 5286120"/>
              <a:gd name="connsiteY11" fmla="*/ 2677989 h 2807370"/>
              <a:gd name="connsiteX12" fmla="*/ 98729 w 5286120"/>
              <a:gd name="connsiteY12" fmla="*/ 2431758 h 2807370"/>
              <a:gd name="connsiteX13" fmla="*/ 1407 w 5286120"/>
              <a:gd name="connsiteY13" fmla="*/ 1474328 h 2807370"/>
              <a:gd name="connsiteX0" fmla="*/ 1407 w 5296467"/>
              <a:gd name="connsiteY0" fmla="*/ 1487633 h 2820675"/>
              <a:gd name="connsiteX1" fmla="*/ 109992 w 5296467"/>
              <a:gd name="connsiteY1" fmla="*/ 496390 h 2820675"/>
              <a:gd name="connsiteX2" fmla="*/ 705865 w 5296467"/>
              <a:gd name="connsiteY2" fmla="*/ 217718 h 2820675"/>
              <a:gd name="connsiteX3" fmla="*/ 2393809 w 5296467"/>
              <a:gd name="connsiteY3" fmla="*/ 383356 h 2820675"/>
              <a:gd name="connsiteX4" fmla="*/ 4256224 w 5296467"/>
              <a:gd name="connsiteY4" fmla="*/ 46280 h 2820675"/>
              <a:gd name="connsiteX5" fmla="*/ 4969590 w 5296467"/>
              <a:gd name="connsiteY5" fmla="*/ 76159 h 2820675"/>
              <a:gd name="connsiteX6" fmla="*/ 5274593 w 5296467"/>
              <a:gd name="connsiteY6" fmla="*/ 718592 h 2820675"/>
              <a:gd name="connsiteX7" fmla="*/ 5284253 w 5296467"/>
              <a:gd name="connsiteY7" fmla="*/ 1216811 h 2820675"/>
              <a:gd name="connsiteX8" fmla="*/ 5143730 w 5296467"/>
              <a:gd name="connsiteY8" fmla="*/ 2692489 h 2820675"/>
              <a:gd name="connsiteX9" fmla="*/ 4137552 w 5296467"/>
              <a:gd name="connsiteY9" fmla="*/ 2722711 h 2820675"/>
              <a:gd name="connsiteX10" fmla="*/ 2456673 w 5296467"/>
              <a:gd name="connsiteY10" fmla="*/ 2504823 h 2820675"/>
              <a:gd name="connsiteX11" fmla="*/ 674769 w 5296467"/>
              <a:gd name="connsiteY11" fmla="*/ 2691294 h 2820675"/>
              <a:gd name="connsiteX12" fmla="*/ 98729 w 5296467"/>
              <a:gd name="connsiteY12" fmla="*/ 2445063 h 2820675"/>
              <a:gd name="connsiteX13" fmla="*/ 1407 w 5296467"/>
              <a:gd name="connsiteY13" fmla="*/ 1487633 h 2820675"/>
              <a:gd name="connsiteX0" fmla="*/ 1407 w 5287909"/>
              <a:gd name="connsiteY0" fmla="*/ 1465894 h 2798936"/>
              <a:gd name="connsiteX1" fmla="*/ 109992 w 5287909"/>
              <a:gd name="connsiteY1" fmla="*/ 474651 h 2798936"/>
              <a:gd name="connsiteX2" fmla="*/ 705865 w 5287909"/>
              <a:gd name="connsiteY2" fmla="*/ 195979 h 2798936"/>
              <a:gd name="connsiteX3" fmla="*/ 2393809 w 5287909"/>
              <a:gd name="connsiteY3" fmla="*/ 361617 h 2798936"/>
              <a:gd name="connsiteX4" fmla="*/ 4256224 w 5287909"/>
              <a:gd name="connsiteY4" fmla="*/ 24541 h 2798936"/>
              <a:gd name="connsiteX5" fmla="*/ 4969590 w 5287909"/>
              <a:gd name="connsiteY5" fmla="*/ 54420 h 2798936"/>
              <a:gd name="connsiteX6" fmla="*/ 5176261 w 5287909"/>
              <a:gd name="connsiteY6" fmla="*/ 281565 h 2798936"/>
              <a:gd name="connsiteX7" fmla="*/ 5284253 w 5287909"/>
              <a:gd name="connsiteY7" fmla="*/ 1195072 h 2798936"/>
              <a:gd name="connsiteX8" fmla="*/ 5143730 w 5287909"/>
              <a:gd name="connsiteY8" fmla="*/ 2670750 h 2798936"/>
              <a:gd name="connsiteX9" fmla="*/ 4137552 w 5287909"/>
              <a:gd name="connsiteY9" fmla="*/ 2700972 h 2798936"/>
              <a:gd name="connsiteX10" fmla="*/ 2456673 w 5287909"/>
              <a:gd name="connsiteY10" fmla="*/ 2483084 h 2798936"/>
              <a:gd name="connsiteX11" fmla="*/ 674769 w 5287909"/>
              <a:gd name="connsiteY11" fmla="*/ 2669555 h 2798936"/>
              <a:gd name="connsiteX12" fmla="*/ 98729 w 5287909"/>
              <a:gd name="connsiteY12" fmla="*/ 2423324 h 2798936"/>
              <a:gd name="connsiteX13" fmla="*/ 1407 w 5287909"/>
              <a:gd name="connsiteY13" fmla="*/ 1465894 h 2798936"/>
              <a:gd name="connsiteX0" fmla="*/ 1407 w 5287909"/>
              <a:gd name="connsiteY0" fmla="*/ 1474708 h 2807750"/>
              <a:gd name="connsiteX1" fmla="*/ 109992 w 5287909"/>
              <a:gd name="connsiteY1" fmla="*/ 483465 h 2807750"/>
              <a:gd name="connsiteX2" fmla="*/ 705865 w 5287909"/>
              <a:gd name="connsiteY2" fmla="*/ 204793 h 2807750"/>
              <a:gd name="connsiteX3" fmla="*/ 2393809 w 5287909"/>
              <a:gd name="connsiteY3" fmla="*/ 370431 h 2807750"/>
              <a:gd name="connsiteX4" fmla="*/ 4256224 w 5287909"/>
              <a:gd name="connsiteY4" fmla="*/ 33355 h 2807750"/>
              <a:gd name="connsiteX5" fmla="*/ 4882185 w 5287909"/>
              <a:gd name="connsiteY5" fmla="*/ 41377 h 2807750"/>
              <a:gd name="connsiteX6" fmla="*/ 5176261 w 5287909"/>
              <a:gd name="connsiteY6" fmla="*/ 290379 h 2807750"/>
              <a:gd name="connsiteX7" fmla="*/ 5284253 w 5287909"/>
              <a:gd name="connsiteY7" fmla="*/ 1203886 h 2807750"/>
              <a:gd name="connsiteX8" fmla="*/ 5143730 w 5287909"/>
              <a:gd name="connsiteY8" fmla="*/ 2679564 h 2807750"/>
              <a:gd name="connsiteX9" fmla="*/ 4137552 w 5287909"/>
              <a:gd name="connsiteY9" fmla="*/ 2709786 h 2807750"/>
              <a:gd name="connsiteX10" fmla="*/ 2456673 w 5287909"/>
              <a:gd name="connsiteY10" fmla="*/ 2491898 h 2807750"/>
              <a:gd name="connsiteX11" fmla="*/ 674769 w 5287909"/>
              <a:gd name="connsiteY11" fmla="*/ 2678369 h 2807750"/>
              <a:gd name="connsiteX12" fmla="*/ 98729 w 5287909"/>
              <a:gd name="connsiteY12" fmla="*/ 2432138 h 2807750"/>
              <a:gd name="connsiteX13" fmla="*/ 1407 w 5287909"/>
              <a:gd name="connsiteY13" fmla="*/ 1474708 h 2807750"/>
              <a:gd name="connsiteX0" fmla="*/ 1407 w 5287909"/>
              <a:gd name="connsiteY0" fmla="*/ 1448513 h 2781555"/>
              <a:gd name="connsiteX1" fmla="*/ 109992 w 5287909"/>
              <a:gd name="connsiteY1" fmla="*/ 457270 h 2781555"/>
              <a:gd name="connsiteX2" fmla="*/ 705865 w 5287909"/>
              <a:gd name="connsiteY2" fmla="*/ 178598 h 2781555"/>
              <a:gd name="connsiteX3" fmla="*/ 2393809 w 5287909"/>
              <a:gd name="connsiteY3" fmla="*/ 344236 h 2781555"/>
              <a:gd name="connsiteX4" fmla="*/ 4289002 w 5287909"/>
              <a:gd name="connsiteY4" fmla="*/ 61803 h 2781555"/>
              <a:gd name="connsiteX5" fmla="*/ 4882185 w 5287909"/>
              <a:gd name="connsiteY5" fmla="*/ 15182 h 2781555"/>
              <a:gd name="connsiteX6" fmla="*/ 5176261 w 5287909"/>
              <a:gd name="connsiteY6" fmla="*/ 264184 h 2781555"/>
              <a:gd name="connsiteX7" fmla="*/ 5284253 w 5287909"/>
              <a:gd name="connsiteY7" fmla="*/ 1177691 h 2781555"/>
              <a:gd name="connsiteX8" fmla="*/ 5143730 w 5287909"/>
              <a:gd name="connsiteY8" fmla="*/ 2653369 h 2781555"/>
              <a:gd name="connsiteX9" fmla="*/ 4137552 w 5287909"/>
              <a:gd name="connsiteY9" fmla="*/ 2683591 h 2781555"/>
              <a:gd name="connsiteX10" fmla="*/ 2456673 w 5287909"/>
              <a:gd name="connsiteY10" fmla="*/ 2465703 h 2781555"/>
              <a:gd name="connsiteX11" fmla="*/ 674769 w 5287909"/>
              <a:gd name="connsiteY11" fmla="*/ 2652174 h 2781555"/>
              <a:gd name="connsiteX12" fmla="*/ 98729 w 5287909"/>
              <a:gd name="connsiteY12" fmla="*/ 2405943 h 2781555"/>
              <a:gd name="connsiteX13" fmla="*/ 1407 w 5287909"/>
              <a:gd name="connsiteY13" fmla="*/ 1448513 h 2781555"/>
              <a:gd name="connsiteX0" fmla="*/ 1407 w 5242116"/>
              <a:gd name="connsiteY0" fmla="*/ 1448513 h 2788718"/>
              <a:gd name="connsiteX1" fmla="*/ 109992 w 5242116"/>
              <a:gd name="connsiteY1" fmla="*/ 457270 h 2788718"/>
              <a:gd name="connsiteX2" fmla="*/ 705865 w 5242116"/>
              <a:gd name="connsiteY2" fmla="*/ 178598 h 2788718"/>
              <a:gd name="connsiteX3" fmla="*/ 2393809 w 5242116"/>
              <a:gd name="connsiteY3" fmla="*/ 344236 h 2788718"/>
              <a:gd name="connsiteX4" fmla="*/ 4289002 w 5242116"/>
              <a:gd name="connsiteY4" fmla="*/ 61803 h 2788718"/>
              <a:gd name="connsiteX5" fmla="*/ 4882185 w 5242116"/>
              <a:gd name="connsiteY5" fmla="*/ 15182 h 2788718"/>
              <a:gd name="connsiteX6" fmla="*/ 5176261 w 5242116"/>
              <a:gd name="connsiteY6" fmla="*/ 264184 h 2788718"/>
              <a:gd name="connsiteX7" fmla="*/ 5207774 w 5242116"/>
              <a:gd name="connsiteY7" fmla="*/ 1079334 h 2788718"/>
              <a:gd name="connsiteX8" fmla="*/ 5143730 w 5242116"/>
              <a:gd name="connsiteY8" fmla="*/ 2653369 h 2788718"/>
              <a:gd name="connsiteX9" fmla="*/ 4137552 w 5242116"/>
              <a:gd name="connsiteY9" fmla="*/ 2683591 h 2788718"/>
              <a:gd name="connsiteX10" fmla="*/ 2456673 w 5242116"/>
              <a:gd name="connsiteY10" fmla="*/ 2465703 h 2788718"/>
              <a:gd name="connsiteX11" fmla="*/ 674769 w 5242116"/>
              <a:gd name="connsiteY11" fmla="*/ 2652174 h 2788718"/>
              <a:gd name="connsiteX12" fmla="*/ 98729 w 5242116"/>
              <a:gd name="connsiteY12" fmla="*/ 2405943 h 2788718"/>
              <a:gd name="connsiteX13" fmla="*/ 1407 w 5242116"/>
              <a:gd name="connsiteY13" fmla="*/ 1448513 h 2788718"/>
              <a:gd name="connsiteX0" fmla="*/ 1407 w 5224449"/>
              <a:gd name="connsiteY0" fmla="*/ 1448513 h 2770238"/>
              <a:gd name="connsiteX1" fmla="*/ 109992 w 5224449"/>
              <a:gd name="connsiteY1" fmla="*/ 457270 h 2770238"/>
              <a:gd name="connsiteX2" fmla="*/ 705865 w 5224449"/>
              <a:gd name="connsiteY2" fmla="*/ 178598 h 2770238"/>
              <a:gd name="connsiteX3" fmla="*/ 2393809 w 5224449"/>
              <a:gd name="connsiteY3" fmla="*/ 344236 h 2770238"/>
              <a:gd name="connsiteX4" fmla="*/ 4289002 w 5224449"/>
              <a:gd name="connsiteY4" fmla="*/ 61803 h 2770238"/>
              <a:gd name="connsiteX5" fmla="*/ 4882185 w 5224449"/>
              <a:gd name="connsiteY5" fmla="*/ 15182 h 2770238"/>
              <a:gd name="connsiteX6" fmla="*/ 5176261 w 5224449"/>
              <a:gd name="connsiteY6" fmla="*/ 264184 h 2770238"/>
              <a:gd name="connsiteX7" fmla="*/ 5207774 w 5224449"/>
              <a:gd name="connsiteY7" fmla="*/ 1079334 h 2770238"/>
              <a:gd name="connsiteX8" fmla="*/ 5143730 w 5224449"/>
              <a:gd name="connsiteY8" fmla="*/ 2653369 h 2770238"/>
              <a:gd name="connsiteX9" fmla="*/ 5154409 w 5224449"/>
              <a:gd name="connsiteY9" fmla="*/ 2657551 h 2770238"/>
              <a:gd name="connsiteX10" fmla="*/ 4137552 w 5224449"/>
              <a:gd name="connsiteY10" fmla="*/ 2683591 h 2770238"/>
              <a:gd name="connsiteX11" fmla="*/ 2456673 w 5224449"/>
              <a:gd name="connsiteY11" fmla="*/ 2465703 h 2770238"/>
              <a:gd name="connsiteX12" fmla="*/ 674769 w 5224449"/>
              <a:gd name="connsiteY12" fmla="*/ 2652174 h 2770238"/>
              <a:gd name="connsiteX13" fmla="*/ 98729 w 5224449"/>
              <a:gd name="connsiteY13" fmla="*/ 2405943 h 2770238"/>
              <a:gd name="connsiteX14" fmla="*/ 1407 w 5224449"/>
              <a:gd name="connsiteY14" fmla="*/ 1448513 h 2770238"/>
              <a:gd name="connsiteX0" fmla="*/ 1407 w 5251318"/>
              <a:gd name="connsiteY0" fmla="*/ 1448513 h 2704301"/>
              <a:gd name="connsiteX1" fmla="*/ 109992 w 5251318"/>
              <a:gd name="connsiteY1" fmla="*/ 457270 h 2704301"/>
              <a:gd name="connsiteX2" fmla="*/ 705865 w 5251318"/>
              <a:gd name="connsiteY2" fmla="*/ 178598 h 2704301"/>
              <a:gd name="connsiteX3" fmla="*/ 2393809 w 5251318"/>
              <a:gd name="connsiteY3" fmla="*/ 344236 h 2704301"/>
              <a:gd name="connsiteX4" fmla="*/ 4289002 w 5251318"/>
              <a:gd name="connsiteY4" fmla="*/ 61803 h 2704301"/>
              <a:gd name="connsiteX5" fmla="*/ 4882185 w 5251318"/>
              <a:gd name="connsiteY5" fmla="*/ 15182 h 2704301"/>
              <a:gd name="connsiteX6" fmla="*/ 5176261 w 5251318"/>
              <a:gd name="connsiteY6" fmla="*/ 264184 h 2704301"/>
              <a:gd name="connsiteX7" fmla="*/ 5207774 w 5251318"/>
              <a:gd name="connsiteY7" fmla="*/ 1079334 h 2704301"/>
              <a:gd name="connsiteX8" fmla="*/ 5143730 w 5251318"/>
              <a:gd name="connsiteY8" fmla="*/ 2653369 h 2704301"/>
              <a:gd name="connsiteX9" fmla="*/ 5187187 w 5251318"/>
              <a:gd name="connsiteY9" fmla="*/ 2351550 h 2704301"/>
              <a:gd name="connsiteX10" fmla="*/ 4137552 w 5251318"/>
              <a:gd name="connsiteY10" fmla="*/ 2683591 h 2704301"/>
              <a:gd name="connsiteX11" fmla="*/ 2456673 w 5251318"/>
              <a:gd name="connsiteY11" fmla="*/ 2465703 h 2704301"/>
              <a:gd name="connsiteX12" fmla="*/ 674769 w 5251318"/>
              <a:gd name="connsiteY12" fmla="*/ 2652174 h 2704301"/>
              <a:gd name="connsiteX13" fmla="*/ 98729 w 5251318"/>
              <a:gd name="connsiteY13" fmla="*/ 2405943 h 2704301"/>
              <a:gd name="connsiteX14" fmla="*/ 1407 w 5251318"/>
              <a:gd name="connsiteY14" fmla="*/ 1448513 h 2704301"/>
              <a:gd name="connsiteX0" fmla="*/ 1407 w 5208865"/>
              <a:gd name="connsiteY0" fmla="*/ 1448513 h 2777815"/>
              <a:gd name="connsiteX1" fmla="*/ 109992 w 5208865"/>
              <a:gd name="connsiteY1" fmla="*/ 457270 h 2777815"/>
              <a:gd name="connsiteX2" fmla="*/ 705865 w 5208865"/>
              <a:gd name="connsiteY2" fmla="*/ 178598 h 2777815"/>
              <a:gd name="connsiteX3" fmla="*/ 2393809 w 5208865"/>
              <a:gd name="connsiteY3" fmla="*/ 344236 h 2777815"/>
              <a:gd name="connsiteX4" fmla="*/ 4289002 w 5208865"/>
              <a:gd name="connsiteY4" fmla="*/ 61803 h 2777815"/>
              <a:gd name="connsiteX5" fmla="*/ 4882185 w 5208865"/>
              <a:gd name="connsiteY5" fmla="*/ 15182 h 2777815"/>
              <a:gd name="connsiteX6" fmla="*/ 5176261 w 5208865"/>
              <a:gd name="connsiteY6" fmla="*/ 264184 h 2777815"/>
              <a:gd name="connsiteX7" fmla="*/ 5207774 w 5208865"/>
              <a:gd name="connsiteY7" fmla="*/ 1079334 h 2777815"/>
              <a:gd name="connsiteX8" fmla="*/ 5143730 w 5208865"/>
              <a:gd name="connsiteY8" fmla="*/ 2653369 h 2777815"/>
              <a:gd name="connsiteX9" fmla="*/ 5067004 w 5208865"/>
              <a:gd name="connsiteY9" fmla="*/ 2679410 h 2777815"/>
              <a:gd name="connsiteX10" fmla="*/ 4137552 w 5208865"/>
              <a:gd name="connsiteY10" fmla="*/ 2683591 h 2777815"/>
              <a:gd name="connsiteX11" fmla="*/ 2456673 w 5208865"/>
              <a:gd name="connsiteY11" fmla="*/ 2465703 h 2777815"/>
              <a:gd name="connsiteX12" fmla="*/ 674769 w 5208865"/>
              <a:gd name="connsiteY12" fmla="*/ 2652174 h 2777815"/>
              <a:gd name="connsiteX13" fmla="*/ 98729 w 5208865"/>
              <a:gd name="connsiteY13" fmla="*/ 2405943 h 2777815"/>
              <a:gd name="connsiteX14" fmla="*/ 1407 w 5208865"/>
              <a:gd name="connsiteY14" fmla="*/ 1448513 h 2777815"/>
              <a:gd name="connsiteX0" fmla="*/ 1407 w 5220586"/>
              <a:gd name="connsiteY0" fmla="*/ 1448513 h 2699457"/>
              <a:gd name="connsiteX1" fmla="*/ 109992 w 5220586"/>
              <a:gd name="connsiteY1" fmla="*/ 457270 h 2699457"/>
              <a:gd name="connsiteX2" fmla="*/ 705865 w 5220586"/>
              <a:gd name="connsiteY2" fmla="*/ 178598 h 2699457"/>
              <a:gd name="connsiteX3" fmla="*/ 2393809 w 5220586"/>
              <a:gd name="connsiteY3" fmla="*/ 344236 h 2699457"/>
              <a:gd name="connsiteX4" fmla="*/ 4289002 w 5220586"/>
              <a:gd name="connsiteY4" fmla="*/ 61803 h 2699457"/>
              <a:gd name="connsiteX5" fmla="*/ 4882185 w 5220586"/>
              <a:gd name="connsiteY5" fmla="*/ 15182 h 2699457"/>
              <a:gd name="connsiteX6" fmla="*/ 5176261 w 5220586"/>
              <a:gd name="connsiteY6" fmla="*/ 264184 h 2699457"/>
              <a:gd name="connsiteX7" fmla="*/ 5207774 w 5220586"/>
              <a:gd name="connsiteY7" fmla="*/ 1079334 h 2699457"/>
              <a:gd name="connsiteX8" fmla="*/ 5209284 w 5220586"/>
              <a:gd name="connsiteY8" fmla="*/ 2478510 h 2699457"/>
              <a:gd name="connsiteX9" fmla="*/ 5067004 w 5220586"/>
              <a:gd name="connsiteY9" fmla="*/ 2679410 h 2699457"/>
              <a:gd name="connsiteX10" fmla="*/ 4137552 w 5220586"/>
              <a:gd name="connsiteY10" fmla="*/ 2683591 h 2699457"/>
              <a:gd name="connsiteX11" fmla="*/ 2456673 w 5220586"/>
              <a:gd name="connsiteY11" fmla="*/ 2465703 h 2699457"/>
              <a:gd name="connsiteX12" fmla="*/ 674769 w 5220586"/>
              <a:gd name="connsiteY12" fmla="*/ 2652174 h 2699457"/>
              <a:gd name="connsiteX13" fmla="*/ 98729 w 5220586"/>
              <a:gd name="connsiteY13" fmla="*/ 2405943 h 2699457"/>
              <a:gd name="connsiteX14" fmla="*/ 1407 w 5220586"/>
              <a:gd name="connsiteY14" fmla="*/ 1448513 h 2699457"/>
              <a:gd name="connsiteX0" fmla="*/ 1407 w 5208680"/>
              <a:gd name="connsiteY0" fmla="*/ 1448513 h 2709862"/>
              <a:gd name="connsiteX1" fmla="*/ 109992 w 5208680"/>
              <a:gd name="connsiteY1" fmla="*/ 457270 h 2709862"/>
              <a:gd name="connsiteX2" fmla="*/ 705865 w 5208680"/>
              <a:gd name="connsiteY2" fmla="*/ 178598 h 2709862"/>
              <a:gd name="connsiteX3" fmla="*/ 2393809 w 5208680"/>
              <a:gd name="connsiteY3" fmla="*/ 344236 h 2709862"/>
              <a:gd name="connsiteX4" fmla="*/ 4289002 w 5208680"/>
              <a:gd name="connsiteY4" fmla="*/ 61803 h 2709862"/>
              <a:gd name="connsiteX5" fmla="*/ 4882185 w 5208680"/>
              <a:gd name="connsiteY5" fmla="*/ 15182 h 2709862"/>
              <a:gd name="connsiteX6" fmla="*/ 5176261 w 5208680"/>
              <a:gd name="connsiteY6" fmla="*/ 264184 h 2709862"/>
              <a:gd name="connsiteX7" fmla="*/ 5207774 w 5208680"/>
              <a:gd name="connsiteY7" fmla="*/ 1079334 h 2709862"/>
              <a:gd name="connsiteX8" fmla="*/ 5187432 w 5208680"/>
              <a:gd name="connsiteY8" fmla="*/ 2544082 h 2709862"/>
              <a:gd name="connsiteX9" fmla="*/ 5067004 w 5208680"/>
              <a:gd name="connsiteY9" fmla="*/ 2679410 h 2709862"/>
              <a:gd name="connsiteX10" fmla="*/ 4137552 w 5208680"/>
              <a:gd name="connsiteY10" fmla="*/ 2683591 h 2709862"/>
              <a:gd name="connsiteX11" fmla="*/ 2456673 w 5208680"/>
              <a:gd name="connsiteY11" fmla="*/ 2465703 h 2709862"/>
              <a:gd name="connsiteX12" fmla="*/ 674769 w 5208680"/>
              <a:gd name="connsiteY12" fmla="*/ 2652174 h 2709862"/>
              <a:gd name="connsiteX13" fmla="*/ 98729 w 5208680"/>
              <a:gd name="connsiteY13" fmla="*/ 2405943 h 2709862"/>
              <a:gd name="connsiteX14" fmla="*/ 1407 w 5208680"/>
              <a:gd name="connsiteY14" fmla="*/ 1448513 h 2709862"/>
              <a:gd name="connsiteX0" fmla="*/ 1407 w 5219672"/>
              <a:gd name="connsiteY0" fmla="*/ 1448513 h 2736874"/>
              <a:gd name="connsiteX1" fmla="*/ 109992 w 5219672"/>
              <a:gd name="connsiteY1" fmla="*/ 457270 h 2736874"/>
              <a:gd name="connsiteX2" fmla="*/ 705865 w 5219672"/>
              <a:gd name="connsiteY2" fmla="*/ 178598 h 2736874"/>
              <a:gd name="connsiteX3" fmla="*/ 2393809 w 5219672"/>
              <a:gd name="connsiteY3" fmla="*/ 344236 h 2736874"/>
              <a:gd name="connsiteX4" fmla="*/ 4289002 w 5219672"/>
              <a:gd name="connsiteY4" fmla="*/ 61803 h 2736874"/>
              <a:gd name="connsiteX5" fmla="*/ 4882185 w 5219672"/>
              <a:gd name="connsiteY5" fmla="*/ 15182 h 2736874"/>
              <a:gd name="connsiteX6" fmla="*/ 5176261 w 5219672"/>
              <a:gd name="connsiteY6" fmla="*/ 264184 h 2736874"/>
              <a:gd name="connsiteX7" fmla="*/ 5207774 w 5219672"/>
              <a:gd name="connsiteY7" fmla="*/ 1079334 h 2736874"/>
              <a:gd name="connsiteX8" fmla="*/ 5187432 w 5219672"/>
              <a:gd name="connsiteY8" fmla="*/ 2544082 h 2736874"/>
              <a:gd name="connsiteX9" fmla="*/ 4870340 w 5219672"/>
              <a:gd name="connsiteY9" fmla="*/ 2723126 h 2736874"/>
              <a:gd name="connsiteX10" fmla="*/ 4137552 w 5219672"/>
              <a:gd name="connsiteY10" fmla="*/ 2683591 h 2736874"/>
              <a:gd name="connsiteX11" fmla="*/ 2456673 w 5219672"/>
              <a:gd name="connsiteY11" fmla="*/ 2465703 h 2736874"/>
              <a:gd name="connsiteX12" fmla="*/ 674769 w 5219672"/>
              <a:gd name="connsiteY12" fmla="*/ 2652174 h 2736874"/>
              <a:gd name="connsiteX13" fmla="*/ 98729 w 5219672"/>
              <a:gd name="connsiteY13" fmla="*/ 2405943 h 2736874"/>
              <a:gd name="connsiteX14" fmla="*/ 1407 w 5219672"/>
              <a:gd name="connsiteY14" fmla="*/ 1448513 h 2736874"/>
              <a:gd name="connsiteX0" fmla="*/ 1407 w 5216732"/>
              <a:gd name="connsiteY0" fmla="*/ 1448513 h 2736874"/>
              <a:gd name="connsiteX1" fmla="*/ 109992 w 5216732"/>
              <a:gd name="connsiteY1" fmla="*/ 457270 h 2736874"/>
              <a:gd name="connsiteX2" fmla="*/ 705865 w 5216732"/>
              <a:gd name="connsiteY2" fmla="*/ 178598 h 2736874"/>
              <a:gd name="connsiteX3" fmla="*/ 2393809 w 5216732"/>
              <a:gd name="connsiteY3" fmla="*/ 344236 h 2736874"/>
              <a:gd name="connsiteX4" fmla="*/ 4289002 w 5216732"/>
              <a:gd name="connsiteY4" fmla="*/ 61803 h 2736874"/>
              <a:gd name="connsiteX5" fmla="*/ 4882185 w 5216732"/>
              <a:gd name="connsiteY5" fmla="*/ 15182 h 2736874"/>
              <a:gd name="connsiteX6" fmla="*/ 5176261 w 5216732"/>
              <a:gd name="connsiteY6" fmla="*/ 264184 h 2736874"/>
              <a:gd name="connsiteX7" fmla="*/ 5207774 w 5216732"/>
              <a:gd name="connsiteY7" fmla="*/ 1079334 h 2736874"/>
              <a:gd name="connsiteX8" fmla="*/ 5187432 w 5216732"/>
              <a:gd name="connsiteY8" fmla="*/ 2544082 h 2736874"/>
              <a:gd name="connsiteX9" fmla="*/ 4914044 w 5216732"/>
              <a:gd name="connsiteY9" fmla="*/ 2723126 h 2736874"/>
              <a:gd name="connsiteX10" fmla="*/ 4137552 w 5216732"/>
              <a:gd name="connsiteY10" fmla="*/ 2683591 h 2736874"/>
              <a:gd name="connsiteX11" fmla="*/ 2456673 w 5216732"/>
              <a:gd name="connsiteY11" fmla="*/ 2465703 h 2736874"/>
              <a:gd name="connsiteX12" fmla="*/ 674769 w 5216732"/>
              <a:gd name="connsiteY12" fmla="*/ 2652174 h 2736874"/>
              <a:gd name="connsiteX13" fmla="*/ 98729 w 5216732"/>
              <a:gd name="connsiteY13" fmla="*/ 2405943 h 2736874"/>
              <a:gd name="connsiteX14" fmla="*/ 1407 w 5216732"/>
              <a:gd name="connsiteY14" fmla="*/ 1448513 h 2736874"/>
              <a:gd name="connsiteX0" fmla="*/ 1407 w 5216732"/>
              <a:gd name="connsiteY0" fmla="*/ 1448513 h 2736874"/>
              <a:gd name="connsiteX1" fmla="*/ 109992 w 5216732"/>
              <a:gd name="connsiteY1" fmla="*/ 457270 h 2736874"/>
              <a:gd name="connsiteX2" fmla="*/ 705865 w 5216732"/>
              <a:gd name="connsiteY2" fmla="*/ 178598 h 2736874"/>
              <a:gd name="connsiteX3" fmla="*/ 2393809 w 5216732"/>
              <a:gd name="connsiteY3" fmla="*/ 344236 h 2736874"/>
              <a:gd name="connsiteX4" fmla="*/ 4289002 w 5216732"/>
              <a:gd name="connsiteY4" fmla="*/ 61803 h 2736874"/>
              <a:gd name="connsiteX5" fmla="*/ 4882185 w 5216732"/>
              <a:gd name="connsiteY5" fmla="*/ 15182 h 2736874"/>
              <a:gd name="connsiteX6" fmla="*/ 5176261 w 5216732"/>
              <a:gd name="connsiteY6" fmla="*/ 264184 h 2736874"/>
              <a:gd name="connsiteX7" fmla="*/ 5207774 w 5216732"/>
              <a:gd name="connsiteY7" fmla="*/ 1079334 h 2736874"/>
              <a:gd name="connsiteX8" fmla="*/ 5187432 w 5216732"/>
              <a:gd name="connsiteY8" fmla="*/ 2544082 h 2736874"/>
              <a:gd name="connsiteX9" fmla="*/ 4914044 w 5216732"/>
              <a:gd name="connsiteY9" fmla="*/ 2723126 h 2736874"/>
              <a:gd name="connsiteX10" fmla="*/ 4224959 w 5216732"/>
              <a:gd name="connsiteY10" fmla="*/ 2639878 h 2736874"/>
              <a:gd name="connsiteX11" fmla="*/ 2456673 w 5216732"/>
              <a:gd name="connsiteY11" fmla="*/ 2465703 h 2736874"/>
              <a:gd name="connsiteX12" fmla="*/ 674769 w 5216732"/>
              <a:gd name="connsiteY12" fmla="*/ 2652174 h 2736874"/>
              <a:gd name="connsiteX13" fmla="*/ 98729 w 5216732"/>
              <a:gd name="connsiteY13" fmla="*/ 2405943 h 2736874"/>
              <a:gd name="connsiteX14" fmla="*/ 1407 w 5216732"/>
              <a:gd name="connsiteY14" fmla="*/ 1448513 h 2736874"/>
              <a:gd name="connsiteX0" fmla="*/ 1407 w 5224225"/>
              <a:gd name="connsiteY0" fmla="*/ 1448513 h 2736874"/>
              <a:gd name="connsiteX1" fmla="*/ 109992 w 5224225"/>
              <a:gd name="connsiteY1" fmla="*/ 457270 h 2736874"/>
              <a:gd name="connsiteX2" fmla="*/ 705865 w 5224225"/>
              <a:gd name="connsiteY2" fmla="*/ 178598 h 2736874"/>
              <a:gd name="connsiteX3" fmla="*/ 2393809 w 5224225"/>
              <a:gd name="connsiteY3" fmla="*/ 344236 h 2736874"/>
              <a:gd name="connsiteX4" fmla="*/ 4289002 w 5224225"/>
              <a:gd name="connsiteY4" fmla="*/ 61803 h 2736874"/>
              <a:gd name="connsiteX5" fmla="*/ 4882185 w 5224225"/>
              <a:gd name="connsiteY5" fmla="*/ 15182 h 2736874"/>
              <a:gd name="connsiteX6" fmla="*/ 5176261 w 5224225"/>
              <a:gd name="connsiteY6" fmla="*/ 264184 h 2736874"/>
              <a:gd name="connsiteX7" fmla="*/ 5207774 w 5224225"/>
              <a:gd name="connsiteY7" fmla="*/ 1079334 h 2736874"/>
              <a:gd name="connsiteX8" fmla="*/ 5187432 w 5224225"/>
              <a:gd name="connsiteY8" fmla="*/ 2544082 h 2736874"/>
              <a:gd name="connsiteX9" fmla="*/ 4804786 w 5224225"/>
              <a:gd name="connsiteY9" fmla="*/ 2723126 h 2736874"/>
              <a:gd name="connsiteX10" fmla="*/ 4224959 w 5224225"/>
              <a:gd name="connsiteY10" fmla="*/ 2639878 h 2736874"/>
              <a:gd name="connsiteX11" fmla="*/ 2456673 w 5224225"/>
              <a:gd name="connsiteY11" fmla="*/ 2465703 h 2736874"/>
              <a:gd name="connsiteX12" fmla="*/ 674769 w 5224225"/>
              <a:gd name="connsiteY12" fmla="*/ 2652174 h 2736874"/>
              <a:gd name="connsiteX13" fmla="*/ 98729 w 5224225"/>
              <a:gd name="connsiteY13" fmla="*/ 2405943 h 2736874"/>
              <a:gd name="connsiteX14" fmla="*/ 1407 w 5224225"/>
              <a:gd name="connsiteY14" fmla="*/ 1448513 h 2736874"/>
              <a:gd name="connsiteX0" fmla="*/ 1407 w 5229661"/>
              <a:gd name="connsiteY0" fmla="*/ 1448513 h 2725070"/>
              <a:gd name="connsiteX1" fmla="*/ 109992 w 5229661"/>
              <a:gd name="connsiteY1" fmla="*/ 457270 h 2725070"/>
              <a:gd name="connsiteX2" fmla="*/ 705865 w 5229661"/>
              <a:gd name="connsiteY2" fmla="*/ 178598 h 2725070"/>
              <a:gd name="connsiteX3" fmla="*/ 2393809 w 5229661"/>
              <a:gd name="connsiteY3" fmla="*/ 344236 h 2725070"/>
              <a:gd name="connsiteX4" fmla="*/ 4289002 w 5229661"/>
              <a:gd name="connsiteY4" fmla="*/ 61803 h 2725070"/>
              <a:gd name="connsiteX5" fmla="*/ 4882185 w 5229661"/>
              <a:gd name="connsiteY5" fmla="*/ 15182 h 2725070"/>
              <a:gd name="connsiteX6" fmla="*/ 5176261 w 5229661"/>
              <a:gd name="connsiteY6" fmla="*/ 264184 h 2725070"/>
              <a:gd name="connsiteX7" fmla="*/ 5218700 w 5229661"/>
              <a:gd name="connsiteY7" fmla="*/ 1363478 h 2725070"/>
              <a:gd name="connsiteX8" fmla="*/ 5187432 w 5229661"/>
              <a:gd name="connsiteY8" fmla="*/ 2544082 h 2725070"/>
              <a:gd name="connsiteX9" fmla="*/ 4804786 w 5229661"/>
              <a:gd name="connsiteY9" fmla="*/ 2723126 h 2725070"/>
              <a:gd name="connsiteX10" fmla="*/ 4224959 w 5229661"/>
              <a:gd name="connsiteY10" fmla="*/ 2639878 h 2725070"/>
              <a:gd name="connsiteX11" fmla="*/ 2456673 w 5229661"/>
              <a:gd name="connsiteY11" fmla="*/ 2465703 h 2725070"/>
              <a:gd name="connsiteX12" fmla="*/ 674769 w 5229661"/>
              <a:gd name="connsiteY12" fmla="*/ 2652174 h 2725070"/>
              <a:gd name="connsiteX13" fmla="*/ 98729 w 5229661"/>
              <a:gd name="connsiteY13" fmla="*/ 2405943 h 2725070"/>
              <a:gd name="connsiteX14" fmla="*/ 1407 w 5229661"/>
              <a:gd name="connsiteY14" fmla="*/ 1448513 h 2725070"/>
              <a:gd name="connsiteX0" fmla="*/ 1407 w 5227722"/>
              <a:gd name="connsiteY0" fmla="*/ 1466281 h 2742838"/>
              <a:gd name="connsiteX1" fmla="*/ 109992 w 5227722"/>
              <a:gd name="connsiteY1" fmla="*/ 475038 h 2742838"/>
              <a:gd name="connsiteX2" fmla="*/ 705865 w 5227722"/>
              <a:gd name="connsiteY2" fmla="*/ 196366 h 2742838"/>
              <a:gd name="connsiteX3" fmla="*/ 2393809 w 5227722"/>
              <a:gd name="connsiteY3" fmla="*/ 362004 h 2742838"/>
              <a:gd name="connsiteX4" fmla="*/ 4289002 w 5227722"/>
              <a:gd name="connsiteY4" fmla="*/ 79571 h 2742838"/>
              <a:gd name="connsiteX5" fmla="*/ 4882185 w 5227722"/>
              <a:gd name="connsiteY5" fmla="*/ 32950 h 2742838"/>
              <a:gd name="connsiteX6" fmla="*/ 5209038 w 5227722"/>
              <a:gd name="connsiteY6" fmla="*/ 522382 h 2742838"/>
              <a:gd name="connsiteX7" fmla="*/ 5218700 w 5227722"/>
              <a:gd name="connsiteY7" fmla="*/ 1381246 h 2742838"/>
              <a:gd name="connsiteX8" fmla="*/ 5187432 w 5227722"/>
              <a:gd name="connsiteY8" fmla="*/ 2561850 h 2742838"/>
              <a:gd name="connsiteX9" fmla="*/ 4804786 w 5227722"/>
              <a:gd name="connsiteY9" fmla="*/ 2740894 h 2742838"/>
              <a:gd name="connsiteX10" fmla="*/ 4224959 w 5227722"/>
              <a:gd name="connsiteY10" fmla="*/ 2657646 h 2742838"/>
              <a:gd name="connsiteX11" fmla="*/ 2456673 w 5227722"/>
              <a:gd name="connsiteY11" fmla="*/ 2483471 h 2742838"/>
              <a:gd name="connsiteX12" fmla="*/ 674769 w 5227722"/>
              <a:gd name="connsiteY12" fmla="*/ 2669942 h 2742838"/>
              <a:gd name="connsiteX13" fmla="*/ 98729 w 5227722"/>
              <a:gd name="connsiteY13" fmla="*/ 2423711 h 2742838"/>
              <a:gd name="connsiteX14" fmla="*/ 1407 w 5227722"/>
              <a:gd name="connsiteY14" fmla="*/ 1466281 h 2742838"/>
              <a:gd name="connsiteX0" fmla="*/ 1407 w 5227722"/>
              <a:gd name="connsiteY0" fmla="*/ 1434445 h 2711002"/>
              <a:gd name="connsiteX1" fmla="*/ 109992 w 5227722"/>
              <a:gd name="connsiteY1" fmla="*/ 443202 h 2711002"/>
              <a:gd name="connsiteX2" fmla="*/ 705865 w 5227722"/>
              <a:gd name="connsiteY2" fmla="*/ 164530 h 2711002"/>
              <a:gd name="connsiteX3" fmla="*/ 2393809 w 5227722"/>
              <a:gd name="connsiteY3" fmla="*/ 330168 h 2711002"/>
              <a:gd name="connsiteX4" fmla="*/ 4289002 w 5227722"/>
              <a:gd name="connsiteY4" fmla="*/ 47735 h 2711002"/>
              <a:gd name="connsiteX5" fmla="*/ 4751075 w 5227722"/>
              <a:gd name="connsiteY5" fmla="*/ 44828 h 2711002"/>
              <a:gd name="connsiteX6" fmla="*/ 5209038 w 5227722"/>
              <a:gd name="connsiteY6" fmla="*/ 490546 h 2711002"/>
              <a:gd name="connsiteX7" fmla="*/ 5218700 w 5227722"/>
              <a:gd name="connsiteY7" fmla="*/ 1349410 h 2711002"/>
              <a:gd name="connsiteX8" fmla="*/ 5187432 w 5227722"/>
              <a:gd name="connsiteY8" fmla="*/ 2530014 h 2711002"/>
              <a:gd name="connsiteX9" fmla="*/ 4804786 w 5227722"/>
              <a:gd name="connsiteY9" fmla="*/ 2709058 h 2711002"/>
              <a:gd name="connsiteX10" fmla="*/ 4224959 w 5227722"/>
              <a:gd name="connsiteY10" fmla="*/ 2625810 h 2711002"/>
              <a:gd name="connsiteX11" fmla="*/ 2456673 w 5227722"/>
              <a:gd name="connsiteY11" fmla="*/ 2451635 h 2711002"/>
              <a:gd name="connsiteX12" fmla="*/ 674769 w 5227722"/>
              <a:gd name="connsiteY12" fmla="*/ 2638106 h 2711002"/>
              <a:gd name="connsiteX13" fmla="*/ 98729 w 5227722"/>
              <a:gd name="connsiteY13" fmla="*/ 2391875 h 2711002"/>
              <a:gd name="connsiteX14" fmla="*/ 1407 w 5227722"/>
              <a:gd name="connsiteY14" fmla="*/ 1434445 h 2711002"/>
              <a:gd name="connsiteX0" fmla="*/ 1407 w 5227722"/>
              <a:gd name="connsiteY0" fmla="*/ 1413857 h 2690414"/>
              <a:gd name="connsiteX1" fmla="*/ 109992 w 5227722"/>
              <a:gd name="connsiteY1" fmla="*/ 422614 h 2690414"/>
              <a:gd name="connsiteX2" fmla="*/ 705865 w 5227722"/>
              <a:gd name="connsiteY2" fmla="*/ 143942 h 2690414"/>
              <a:gd name="connsiteX3" fmla="*/ 2393809 w 5227722"/>
              <a:gd name="connsiteY3" fmla="*/ 309580 h 2690414"/>
              <a:gd name="connsiteX4" fmla="*/ 4289002 w 5227722"/>
              <a:gd name="connsiteY4" fmla="*/ 27147 h 2690414"/>
              <a:gd name="connsiteX5" fmla="*/ 4751075 w 5227722"/>
              <a:gd name="connsiteY5" fmla="*/ 24240 h 2690414"/>
              <a:gd name="connsiteX6" fmla="*/ 5209038 w 5227722"/>
              <a:gd name="connsiteY6" fmla="*/ 469958 h 2690414"/>
              <a:gd name="connsiteX7" fmla="*/ 5218700 w 5227722"/>
              <a:gd name="connsiteY7" fmla="*/ 1328822 h 2690414"/>
              <a:gd name="connsiteX8" fmla="*/ 5187432 w 5227722"/>
              <a:gd name="connsiteY8" fmla="*/ 2509426 h 2690414"/>
              <a:gd name="connsiteX9" fmla="*/ 4804786 w 5227722"/>
              <a:gd name="connsiteY9" fmla="*/ 2688470 h 2690414"/>
              <a:gd name="connsiteX10" fmla="*/ 4224959 w 5227722"/>
              <a:gd name="connsiteY10" fmla="*/ 2605222 h 2690414"/>
              <a:gd name="connsiteX11" fmla="*/ 2456673 w 5227722"/>
              <a:gd name="connsiteY11" fmla="*/ 2431047 h 2690414"/>
              <a:gd name="connsiteX12" fmla="*/ 674769 w 5227722"/>
              <a:gd name="connsiteY12" fmla="*/ 2617518 h 2690414"/>
              <a:gd name="connsiteX13" fmla="*/ 98729 w 5227722"/>
              <a:gd name="connsiteY13" fmla="*/ 2371287 h 2690414"/>
              <a:gd name="connsiteX14" fmla="*/ 1407 w 5227722"/>
              <a:gd name="connsiteY14" fmla="*/ 1413857 h 2690414"/>
              <a:gd name="connsiteX0" fmla="*/ 1407 w 5230446"/>
              <a:gd name="connsiteY0" fmla="*/ 1425574 h 2702131"/>
              <a:gd name="connsiteX1" fmla="*/ 109992 w 5230446"/>
              <a:gd name="connsiteY1" fmla="*/ 434331 h 2702131"/>
              <a:gd name="connsiteX2" fmla="*/ 705865 w 5230446"/>
              <a:gd name="connsiteY2" fmla="*/ 155659 h 2702131"/>
              <a:gd name="connsiteX3" fmla="*/ 2393809 w 5230446"/>
              <a:gd name="connsiteY3" fmla="*/ 321297 h 2702131"/>
              <a:gd name="connsiteX4" fmla="*/ 4289002 w 5230446"/>
              <a:gd name="connsiteY4" fmla="*/ 38864 h 2702131"/>
              <a:gd name="connsiteX5" fmla="*/ 4751075 w 5230446"/>
              <a:gd name="connsiteY5" fmla="*/ 35957 h 2702131"/>
              <a:gd name="connsiteX6" fmla="*/ 5219965 w 5230446"/>
              <a:gd name="connsiteY6" fmla="*/ 350532 h 2702131"/>
              <a:gd name="connsiteX7" fmla="*/ 5218700 w 5230446"/>
              <a:gd name="connsiteY7" fmla="*/ 1340539 h 2702131"/>
              <a:gd name="connsiteX8" fmla="*/ 5187432 w 5230446"/>
              <a:gd name="connsiteY8" fmla="*/ 2521143 h 2702131"/>
              <a:gd name="connsiteX9" fmla="*/ 4804786 w 5230446"/>
              <a:gd name="connsiteY9" fmla="*/ 2700187 h 2702131"/>
              <a:gd name="connsiteX10" fmla="*/ 4224959 w 5230446"/>
              <a:gd name="connsiteY10" fmla="*/ 2616939 h 2702131"/>
              <a:gd name="connsiteX11" fmla="*/ 2456673 w 5230446"/>
              <a:gd name="connsiteY11" fmla="*/ 2442764 h 2702131"/>
              <a:gd name="connsiteX12" fmla="*/ 674769 w 5230446"/>
              <a:gd name="connsiteY12" fmla="*/ 2629235 h 2702131"/>
              <a:gd name="connsiteX13" fmla="*/ 98729 w 5230446"/>
              <a:gd name="connsiteY13" fmla="*/ 2383004 h 2702131"/>
              <a:gd name="connsiteX14" fmla="*/ 1407 w 5230446"/>
              <a:gd name="connsiteY14" fmla="*/ 1425574 h 2702131"/>
              <a:gd name="connsiteX0" fmla="*/ 1407 w 5230446"/>
              <a:gd name="connsiteY0" fmla="*/ 1448057 h 2724614"/>
              <a:gd name="connsiteX1" fmla="*/ 109992 w 5230446"/>
              <a:gd name="connsiteY1" fmla="*/ 456814 h 2724614"/>
              <a:gd name="connsiteX2" fmla="*/ 705865 w 5230446"/>
              <a:gd name="connsiteY2" fmla="*/ 178142 h 2724614"/>
              <a:gd name="connsiteX3" fmla="*/ 2393809 w 5230446"/>
              <a:gd name="connsiteY3" fmla="*/ 343780 h 2724614"/>
              <a:gd name="connsiteX4" fmla="*/ 4289002 w 5230446"/>
              <a:gd name="connsiteY4" fmla="*/ 61347 h 2724614"/>
              <a:gd name="connsiteX5" fmla="*/ 4871259 w 5230446"/>
              <a:gd name="connsiteY5" fmla="*/ 25654 h 2724614"/>
              <a:gd name="connsiteX6" fmla="*/ 5219965 w 5230446"/>
              <a:gd name="connsiteY6" fmla="*/ 373015 h 2724614"/>
              <a:gd name="connsiteX7" fmla="*/ 5218700 w 5230446"/>
              <a:gd name="connsiteY7" fmla="*/ 1363022 h 2724614"/>
              <a:gd name="connsiteX8" fmla="*/ 5187432 w 5230446"/>
              <a:gd name="connsiteY8" fmla="*/ 2543626 h 2724614"/>
              <a:gd name="connsiteX9" fmla="*/ 4804786 w 5230446"/>
              <a:gd name="connsiteY9" fmla="*/ 2722670 h 2724614"/>
              <a:gd name="connsiteX10" fmla="*/ 4224959 w 5230446"/>
              <a:gd name="connsiteY10" fmla="*/ 2639422 h 2724614"/>
              <a:gd name="connsiteX11" fmla="*/ 2456673 w 5230446"/>
              <a:gd name="connsiteY11" fmla="*/ 2465247 h 2724614"/>
              <a:gd name="connsiteX12" fmla="*/ 674769 w 5230446"/>
              <a:gd name="connsiteY12" fmla="*/ 2651718 h 2724614"/>
              <a:gd name="connsiteX13" fmla="*/ 98729 w 5230446"/>
              <a:gd name="connsiteY13" fmla="*/ 2405487 h 2724614"/>
              <a:gd name="connsiteX14" fmla="*/ 1407 w 5230446"/>
              <a:gd name="connsiteY14" fmla="*/ 1448057 h 2724614"/>
              <a:gd name="connsiteX0" fmla="*/ 1407 w 5230446"/>
              <a:gd name="connsiteY0" fmla="*/ 1428707 h 2705264"/>
              <a:gd name="connsiteX1" fmla="*/ 109992 w 5230446"/>
              <a:gd name="connsiteY1" fmla="*/ 437464 h 2705264"/>
              <a:gd name="connsiteX2" fmla="*/ 705865 w 5230446"/>
              <a:gd name="connsiteY2" fmla="*/ 158792 h 2705264"/>
              <a:gd name="connsiteX3" fmla="*/ 2393809 w 5230446"/>
              <a:gd name="connsiteY3" fmla="*/ 324430 h 2705264"/>
              <a:gd name="connsiteX4" fmla="*/ 4289002 w 5230446"/>
              <a:gd name="connsiteY4" fmla="*/ 41997 h 2705264"/>
              <a:gd name="connsiteX5" fmla="*/ 4871259 w 5230446"/>
              <a:gd name="connsiteY5" fmla="*/ 6304 h 2705264"/>
              <a:gd name="connsiteX6" fmla="*/ 5219965 w 5230446"/>
              <a:gd name="connsiteY6" fmla="*/ 353665 h 2705264"/>
              <a:gd name="connsiteX7" fmla="*/ 5218700 w 5230446"/>
              <a:gd name="connsiteY7" fmla="*/ 1343672 h 2705264"/>
              <a:gd name="connsiteX8" fmla="*/ 5187432 w 5230446"/>
              <a:gd name="connsiteY8" fmla="*/ 2524276 h 2705264"/>
              <a:gd name="connsiteX9" fmla="*/ 4804786 w 5230446"/>
              <a:gd name="connsiteY9" fmla="*/ 2703320 h 2705264"/>
              <a:gd name="connsiteX10" fmla="*/ 4224959 w 5230446"/>
              <a:gd name="connsiteY10" fmla="*/ 2620072 h 2705264"/>
              <a:gd name="connsiteX11" fmla="*/ 2456673 w 5230446"/>
              <a:gd name="connsiteY11" fmla="*/ 2445897 h 2705264"/>
              <a:gd name="connsiteX12" fmla="*/ 674769 w 5230446"/>
              <a:gd name="connsiteY12" fmla="*/ 2632368 h 2705264"/>
              <a:gd name="connsiteX13" fmla="*/ 98729 w 5230446"/>
              <a:gd name="connsiteY13" fmla="*/ 2386137 h 2705264"/>
              <a:gd name="connsiteX14" fmla="*/ 1407 w 5230446"/>
              <a:gd name="connsiteY14" fmla="*/ 1428707 h 2705264"/>
              <a:gd name="connsiteX0" fmla="*/ 1407 w 5259225"/>
              <a:gd name="connsiteY0" fmla="*/ 1428707 h 2703704"/>
              <a:gd name="connsiteX1" fmla="*/ 109992 w 5259225"/>
              <a:gd name="connsiteY1" fmla="*/ 437464 h 2703704"/>
              <a:gd name="connsiteX2" fmla="*/ 705865 w 5259225"/>
              <a:gd name="connsiteY2" fmla="*/ 158792 h 2703704"/>
              <a:gd name="connsiteX3" fmla="*/ 2393809 w 5259225"/>
              <a:gd name="connsiteY3" fmla="*/ 324430 h 2703704"/>
              <a:gd name="connsiteX4" fmla="*/ 4289002 w 5259225"/>
              <a:gd name="connsiteY4" fmla="*/ 41997 h 2703704"/>
              <a:gd name="connsiteX5" fmla="*/ 4871259 w 5259225"/>
              <a:gd name="connsiteY5" fmla="*/ 6304 h 2703704"/>
              <a:gd name="connsiteX6" fmla="*/ 5219965 w 5259225"/>
              <a:gd name="connsiteY6" fmla="*/ 353665 h 2703704"/>
              <a:gd name="connsiteX7" fmla="*/ 5218700 w 5259225"/>
              <a:gd name="connsiteY7" fmla="*/ 1343672 h 2703704"/>
              <a:gd name="connsiteX8" fmla="*/ 5231136 w 5259225"/>
              <a:gd name="connsiteY8" fmla="*/ 2425919 h 2703704"/>
              <a:gd name="connsiteX9" fmla="*/ 4804786 w 5259225"/>
              <a:gd name="connsiteY9" fmla="*/ 2703320 h 2703704"/>
              <a:gd name="connsiteX10" fmla="*/ 4224959 w 5259225"/>
              <a:gd name="connsiteY10" fmla="*/ 2620072 h 2703704"/>
              <a:gd name="connsiteX11" fmla="*/ 2456673 w 5259225"/>
              <a:gd name="connsiteY11" fmla="*/ 2445897 h 2703704"/>
              <a:gd name="connsiteX12" fmla="*/ 674769 w 5259225"/>
              <a:gd name="connsiteY12" fmla="*/ 2632368 h 2703704"/>
              <a:gd name="connsiteX13" fmla="*/ 98729 w 5259225"/>
              <a:gd name="connsiteY13" fmla="*/ 2386137 h 2703704"/>
              <a:gd name="connsiteX14" fmla="*/ 1407 w 5259225"/>
              <a:gd name="connsiteY14" fmla="*/ 1428707 h 2703704"/>
              <a:gd name="connsiteX0" fmla="*/ 1407 w 5276230"/>
              <a:gd name="connsiteY0" fmla="*/ 1428707 h 2703704"/>
              <a:gd name="connsiteX1" fmla="*/ 109992 w 5276230"/>
              <a:gd name="connsiteY1" fmla="*/ 437464 h 2703704"/>
              <a:gd name="connsiteX2" fmla="*/ 705865 w 5276230"/>
              <a:gd name="connsiteY2" fmla="*/ 158792 h 2703704"/>
              <a:gd name="connsiteX3" fmla="*/ 2393809 w 5276230"/>
              <a:gd name="connsiteY3" fmla="*/ 324430 h 2703704"/>
              <a:gd name="connsiteX4" fmla="*/ 4289002 w 5276230"/>
              <a:gd name="connsiteY4" fmla="*/ 41997 h 2703704"/>
              <a:gd name="connsiteX5" fmla="*/ 4871259 w 5276230"/>
              <a:gd name="connsiteY5" fmla="*/ 6304 h 2703704"/>
              <a:gd name="connsiteX6" fmla="*/ 5219965 w 5276230"/>
              <a:gd name="connsiteY6" fmla="*/ 353665 h 2703704"/>
              <a:gd name="connsiteX7" fmla="*/ 5262404 w 5276230"/>
              <a:gd name="connsiteY7" fmla="*/ 1409244 h 2703704"/>
              <a:gd name="connsiteX8" fmla="*/ 5231136 w 5276230"/>
              <a:gd name="connsiteY8" fmla="*/ 2425919 h 2703704"/>
              <a:gd name="connsiteX9" fmla="*/ 4804786 w 5276230"/>
              <a:gd name="connsiteY9" fmla="*/ 2703320 h 2703704"/>
              <a:gd name="connsiteX10" fmla="*/ 4224959 w 5276230"/>
              <a:gd name="connsiteY10" fmla="*/ 2620072 h 2703704"/>
              <a:gd name="connsiteX11" fmla="*/ 2456673 w 5276230"/>
              <a:gd name="connsiteY11" fmla="*/ 2445897 h 2703704"/>
              <a:gd name="connsiteX12" fmla="*/ 674769 w 5276230"/>
              <a:gd name="connsiteY12" fmla="*/ 2632368 h 2703704"/>
              <a:gd name="connsiteX13" fmla="*/ 98729 w 5276230"/>
              <a:gd name="connsiteY13" fmla="*/ 2386137 h 2703704"/>
              <a:gd name="connsiteX14" fmla="*/ 1407 w 5276230"/>
              <a:gd name="connsiteY14" fmla="*/ 1428707 h 2703704"/>
              <a:gd name="connsiteX0" fmla="*/ 1407 w 5263563"/>
              <a:gd name="connsiteY0" fmla="*/ 1428707 h 2703704"/>
              <a:gd name="connsiteX1" fmla="*/ 109992 w 5263563"/>
              <a:gd name="connsiteY1" fmla="*/ 437464 h 2703704"/>
              <a:gd name="connsiteX2" fmla="*/ 705865 w 5263563"/>
              <a:gd name="connsiteY2" fmla="*/ 158792 h 2703704"/>
              <a:gd name="connsiteX3" fmla="*/ 2393809 w 5263563"/>
              <a:gd name="connsiteY3" fmla="*/ 324430 h 2703704"/>
              <a:gd name="connsiteX4" fmla="*/ 4289002 w 5263563"/>
              <a:gd name="connsiteY4" fmla="*/ 41997 h 2703704"/>
              <a:gd name="connsiteX5" fmla="*/ 4871259 w 5263563"/>
              <a:gd name="connsiteY5" fmla="*/ 6304 h 2703704"/>
              <a:gd name="connsiteX6" fmla="*/ 5219965 w 5263563"/>
              <a:gd name="connsiteY6" fmla="*/ 353665 h 2703704"/>
              <a:gd name="connsiteX7" fmla="*/ 5262404 w 5263563"/>
              <a:gd name="connsiteY7" fmla="*/ 1409244 h 2703704"/>
              <a:gd name="connsiteX8" fmla="*/ 5176507 w 5263563"/>
              <a:gd name="connsiteY8" fmla="*/ 2404061 h 2703704"/>
              <a:gd name="connsiteX9" fmla="*/ 4804786 w 5263563"/>
              <a:gd name="connsiteY9" fmla="*/ 2703320 h 2703704"/>
              <a:gd name="connsiteX10" fmla="*/ 4224959 w 5263563"/>
              <a:gd name="connsiteY10" fmla="*/ 2620072 h 2703704"/>
              <a:gd name="connsiteX11" fmla="*/ 2456673 w 5263563"/>
              <a:gd name="connsiteY11" fmla="*/ 2445897 h 2703704"/>
              <a:gd name="connsiteX12" fmla="*/ 674769 w 5263563"/>
              <a:gd name="connsiteY12" fmla="*/ 2632368 h 2703704"/>
              <a:gd name="connsiteX13" fmla="*/ 98729 w 5263563"/>
              <a:gd name="connsiteY13" fmla="*/ 2386137 h 2703704"/>
              <a:gd name="connsiteX14" fmla="*/ 1407 w 5263563"/>
              <a:gd name="connsiteY14" fmla="*/ 1428707 h 2703704"/>
              <a:gd name="connsiteX0" fmla="*/ 1407 w 5262404"/>
              <a:gd name="connsiteY0" fmla="*/ 1448865 h 2723862"/>
              <a:gd name="connsiteX1" fmla="*/ 109992 w 5262404"/>
              <a:gd name="connsiteY1" fmla="*/ 457622 h 2723862"/>
              <a:gd name="connsiteX2" fmla="*/ 705865 w 5262404"/>
              <a:gd name="connsiteY2" fmla="*/ 178950 h 2723862"/>
              <a:gd name="connsiteX3" fmla="*/ 2393809 w 5262404"/>
              <a:gd name="connsiteY3" fmla="*/ 344588 h 2723862"/>
              <a:gd name="connsiteX4" fmla="*/ 4289002 w 5262404"/>
              <a:gd name="connsiteY4" fmla="*/ 62155 h 2723862"/>
              <a:gd name="connsiteX5" fmla="*/ 4871259 w 5262404"/>
              <a:gd name="connsiteY5" fmla="*/ 26462 h 2723862"/>
              <a:gd name="connsiteX6" fmla="*/ 5176262 w 5262404"/>
              <a:gd name="connsiteY6" fmla="*/ 384752 h 2723862"/>
              <a:gd name="connsiteX7" fmla="*/ 5262404 w 5262404"/>
              <a:gd name="connsiteY7" fmla="*/ 1429402 h 2723862"/>
              <a:gd name="connsiteX8" fmla="*/ 5176507 w 5262404"/>
              <a:gd name="connsiteY8" fmla="*/ 2424219 h 2723862"/>
              <a:gd name="connsiteX9" fmla="*/ 4804786 w 5262404"/>
              <a:gd name="connsiteY9" fmla="*/ 2723478 h 2723862"/>
              <a:gd name="connsiteX10" fmla="*/ 4224959 w 5262404"/>
              <a:gd name="connsiteY10" fmla="*/ 2640230 h 2723862"/>
              <a:gd name="connsiteX11" fmla="*/ 2456673 w 5262404"/>
              <a:gd name="connsiteY11" fmla="*/ 2466055 h 2723862"/>
              <a:gd name="connsiteX12" fmla="*/ 674769 w 5262404"/>
              <a:gd name="connsiteY12" fmla="*/ 2652526 h 2723862"/>
              <a:gd name="connsiteX13" fmla="*/ 98729 w 5262404"/>
              <a:gd name="connsiteY13" fmla="*/ 2406295 h 2723862"/>
              <a:gd name="connsiteX14" fmla="*/ 1407 w 5262404"/>
              <a:gd name="connsiteY14" fmla="*/ 1448865 h 2723862"/>
              <a:gd name="connsiteX0" fmla="*/ 1407 w 5231608"/>
              <a:gd name="connsiteY0" fmla="*/ 1448865 h 2723862"/>
              <a:gd name="connsiteX1" fmla="*/ 109992 w 5231608"/>
              <a:gd name="connsiteY1" fmla="*/ 457622 h 2723862"/>
              <a:gd name="connsiteX2" fmla="*/ 705865 w 5231608"/>
              <a:gd name="connsiteY2" fmla="*/ 178950 h 2723862"/>
              <a:gd name="connsiteX3" fmla="*/ 2393809 w 5231608"/>
              <a:gd name="connsiteY3" fmla="*/ 344588 h 2723862"/>
              <a:gd name="connsiteX4" fmla="*/ 4289002 w 5231608"/>
              <a:gd name="connsiteY4" fmla="*/ 62155 h 2723862"/>
              <a:gd name="connsiteX5" fmla="*/ 4871259 w 5231608"/>
              <a:gd name="connsiteY5" fmla="*/ 26462 h 2723862"/>
              <a:gd name="connsiteX6" fmla="*/ 5176262 w 5231608"/>
              <a:gd name="connsiteY6" fmla="*/ 384752 h 2723862"/>
              <a:gd name="connsiteX7" fmla="*/ 5229627 w 5231608"/>
              <a:gd name="connsiteY7" fmla="*/ 1374758 h 2723862"/>
              <a:gd name="connsiteX8" fmla="*/ 5176507 w 5231608"/>
              <a:gd name="connsiteY8" fmla="*/ 2424219 h 2723862"/>
              <a:gd name="connsiteX9" fmla="*/ 4804786 w 5231608"/>
              <a:gd name="connsiteY9" fmla="*/ 2723478 h 2723862"/>
              <a:gd name="connsiteX10" fmla="*/ 4224959 w 5231608"/>
              <a:gd name="connsiteY10" fmla="*/ 2640230 h 2723862"/>
              <a:gd name="connsiteX11" fmla="*/ 2456673 w 5231608"/>
              <a:gd name="connsiteY11" fmla="*/ 2466055 h 2723862"/>
              <a:gd name="connsiteX12" fmla="*/ 674769 w 5231608"/>
              <a:gd name="connsiteY12" fmla="*/ 2652526 h 2723862"/>
              <a:gd name="connsiteX13" fmla="*/ 98729 w 5231608"/>
              <a:gd name="connsiteY13" fmla="*/ 2406295 h 2723862"/>
              <a:gd name="connsiteX14" fmla="*/ 1407 w 5231608"/>
              <a:gd name="connsiteY14" fmla="*/ 1448865 h 27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31608" h="2723862">
                <a:moveTo>
                  <a:pt x="1407" y="1448865"/>
                </a:moveTo>
                <a:cubicBezTo>
                  <a:pt x="3284" y="1124086"/>
                  <a:pt x="-7418" y="669274"/>
                  <a:pt x="109992" y="457622"/>
                </a:cubicBezTo>
                <a:cubicBezTo>
                  <a:pt x="227402" y="245970"/>
                  <a:pt x="325229" y="197789"/>
                  <a:pt x="705865" y="178950"/>
                </a:cubicBezTo>
                <a:cubicBezTo>
                  <a:pt x="1086501" y="160111"/>
                  <a:pt x="1796620" y="364054"/>
                  <a:pt x="2393809" y="344588"/>
                </a:cubicBezTo>
                <a:cubicBezTo>
                  <a:pt x="2990998" y="325122"/>
                  <a:pt x="3876094" y="115176"/>
                  <a:pt x="4289002" y="62155"/>
                </a:cubicBezTo>
                <a:cubicBezTo>
                  <a:pt x="4701910" y="9134"/>
                  <a:pt x="4723382" y="-27304"/>
                  <a:pt x="4871259" y="26462"/>
                </a:cubicBezTo>
                <a:cubicBezTo>
                  <a:pt x="5019136" y="80228"/>
                  <a:pt x="5154775" y="229251"/>
                  <a:pt x="5176262" y="384752"/>
                </a:cubicBezTo>
                <a:cubicBezTo>
                  <a:pt x="5197749" y="540253"/>
                  <a:pt x="5229586" y="1034847"/>
                  <a:pt x="5229627" y="1374758"/>
                </a:cubicBezTo>
                <a:cubicBezTo>
                  <a:pt x="5229668" y="1714669"/>
                  <a:pt x="5247314" y="2199432"/>
                  <a:pt x="5176507" y="2424219"/>
                </a:cubicBezTo>
                <a:cubicBezTo>
                  <a:pt x="5105700" y="2649006"/>
                  <a:pt x="4972482" y="2718441"/>
                  <a:pt x="4804786" y="2723478"/>
                </a:cubicBezTo>
                <a:cubicBezTo>
                  <a:pt x="4637090" y="2728515"/>
                  <a:pt x="4616311" y="2683134"/>
                  <a:pt x="4224959" y="2640230"/>
                </a:cubicBezTo>
                <a:cubicBezTo>
                  <a:pt x="3833607" y="2597326"/>
                  <a:pt x="3048371" y="2464006"/>
                  <a:pt x="2456673" y="2466055"/>
                </a:cubicBezTo>
                <a:cubicBezTo>
                  <a:pt x="1864975" y="2468104"/>
                  <a:pt x="1174047" y="2604940"/>
                  <a:pt x="674769" y="2652526"/>
                </a:cubicBezTo>
                <a:cubicBezTo>
                  <a:pt x="321839" y="2686509"/>
                  <a:pt x="210956" y="2606905"/>
                  <a:pt x="98729" y="2406295"/>
                </a:cubicBezTo>
                <a:cubicBezTo>
                  <a:pt x="-13498" y="2205685"/>
                  <a:pt x="-470" y="1773644"/>
                  <a:pt x="1407" y="1448865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1CCA-922D-4541-8152-FE8F8C3F9B4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27524"/>
            <a:ext cx="11041295" cy="695175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Challenges in the LOCAL Model</a:t>
            </a:r>
          </a:p>
        </p:txBody>
      </p:sp>
      <p:grpSp>
        <p:nvGrpSpPr>
          <p:cNvPr id="258" name="Group 257"/>
          <p:cNvGrpSpPr/>
          <p:nvPr/>
        </p:nvGrpSpPr>
        <p:grpSpPr>
          <a:xfrm>
            <a:off x="6414653" y="1465709"/>
            <a:ext cx="2387090" cy="2479942"/>
            <a:chOff x="4890653" y="1535636"/>
            <a:chExt cx="2387090" cy="2479942"/>
          </a:xfrm>
        </p:grpSpPr>
        <p:cxnSp>
          <p:nvCxnSpPr>
            <p:cNvPr id="66" name="AutoShape 17"/>
            <p:cNvCxnSpPr>
              <a:cxnSpLocks noChangeShapeType="1"/>
              <a:stCxn id="15" idx="7"/>
            </p:cNvCxnSpPr>
            <p:nvPr/>
          </p:nvCxnSpPr>
          <p:spPr bwMode="auto">
            <a:xfrm flipV="1">
              <a:off x="6920877" y="1535636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69" name="AutoShape 17"/>
            <p:cNvCxnSpPr>
              <a:cxnSpLocks noChangeShapeType="1"/>
              <a:stCxn id="15" idx="5"/>
            </p:cNvCxnSpPr>
            <p:nvPr/>
          </p:nvCxnSpPr>
          <p:spPr bwMode="auto">
            <a:xfrm>
              <a:off x="6920877" y="1730065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75" name="AutoShape 17"/>
            <p:cNvCxnSpPr>
              <a:cxnSpLocks noChangeShapeType="1"/>
              <a:stCxn id="12" idx="7"/>
            </p:cNvCxnSpPr>
            <p:nvPr/>
          </p:nvCxnSpPr>
          <p:spPr bwMode="auto">
            <a:xfrm flipV="1">
              <a:off x="6920876" y="1869961"/>
              <a:ext cx="346056" cy="3560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76" name="AutoShape 17"/>
            <p:cNvCxnSpPr>
              <a:cxnSpLocks noChangeShapeType="1"/>
              <a:stCxn id="12" idx="5"/>
            </p:cNvCxnSpPr>
            <p:nvPr/>
          </p:nvCxnSpPr>
          <p:spPr bwMode="auto">
            <a:xfrm>
              <a:off x="6920876" y="2054861"/>
              <a:ext cx="346056" cy="5466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0" name="AutoShape 17"/>
            <p:cNvCxnSpPr>
              <a:cxnSpLocks noChangeShapeType="1"/>
              <a:stCxn id="11" idx="7"/>
            </p:cNvCxnSpPr>
            <p:nvPr/>
          </p:nvCxnSpPr>
          <p:spPr bwMode="auto">
            <a:xfrm flipV="1">
              <a:off x="6919836" y="2183086"/>
              <a:ext cx="347096" cy="4727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1" name="AutoShape 17"/>
            <p:cNvCxnSpPr>
              <a:cxnSpLocks noChangeShapeType="1"/>
              <a:stCxn id="11" idx="5"/>
            </p:cNvCxnSpPr>
            <p:nvPr/>
          </p:nvCxnSpPr>
          <p:spPr bwMode="auto">
            <a:xfrm>
              <a:off x="6919836" y="2379657"/>
              <a:ext cx="347096" cy="4299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6" name="AutoShape 17"/>
            <p:cNvCxnSpPr>
              <a:cxnSpLocks noChangeShapeType="1"/>
              <a:stCxn id="16" idx="7"/>
            </p:cNvCxnSpPr>
            <p:nvPr/>
          </p:nvCxnSpPr>
          <p:spPr bwMode="auto">
            <a:xfrm flipV="1">
              <a:off x="6919835" y="2494825"/>
              <a:ext cx="347166" cy="5008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7" name="AutoShape 17"/>
            <p:cNvCxnSpPr>
              <a:cxnSpLocks noChangeShapeType="1"/>
              <a:stCxn id="16" idx="5"/>
            </p:cNvCxnSpPr>
            <p:nvPr/>
          </p:nvCxnSpPr>
          <p:spPr bwMode="auto">
            <a:xfrm>
              <a:off x="6919835" y="2694209"/>
              <a:ext cx="347166" cy="4017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8" name="AutoShape 17"/>
            <p:cNvCxnSpPr>
              <a:cxnSpLocks noChangeShapeType="1"/>
              <a:stCxn id="18" idx="7"/>
            </p:cNvCxnSpPr>
            <p:nvPr/>
          </p:nvCxnSpPr>
          <p:spPr bwMode="auto">
            <a:xfrm flipV="1">
              <a:off x="6918819" y="2805335"/>
              <a:ext cx="358924" cy="58116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89" name="AutoShape 17"/>
            <p:cNvCxnSpPr>
              <a:cxnSpLocks noChangeShapeType="1"/>
              <a:stCxn id="18" idx="5"/>
            </p:cNvCxnSpPr>
            <p:nvPr/>
          </p:nvCxnSpPr>
          <p:spPr bwMode="auto">
            <a:xfrm>
              <a:off x="6918819" y="3012748"/>
              <a:ext cx="358924" cy="32148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0" name="AutoShape 17"/>
            <p:cNvCxnSpPr>
              <a:cxnSpLocks noChangeShapeType="1"/>
              <a:stCxn id="20" idx="7"/>
            </p:cNvCxnSpPr>
            <p:nvPr/>
          </p:nvCxnSpPr>
          <p:spPr bwMode="auto">
            <a:xfrm flipV="1">
              <a:off x="6920877" y="3139009"/>
              <a:ext cx="335543" cy="436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1" name="AutoShape 17"/>
            <p:cNvCxnSpPr>
              <a:cxnSpLocks noChangeShapeType="1"/>
              <a:stCxn id="20" idx="5"/>
            </p:cNvCxnSpPr>
            <p:nvPr/>
          </p:nvCxnSpPr>
          <p:spPr bwMode="auto">
            <a:xfrm>
              <a:off x="6920877" y="3331937"/>
              <a:ext cx="335543" cy="466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2" name="AutoShape 17"/>
            <p:cNvCxnSpPr>
              <a:cxnSpLocks noChangeShapeType="1"/>
              <a:stCxn id="24" idx="7"/>
            </p:cNvCxnSpPr>
            <p:nvPr/>
          </p:nvCxnSpPr>
          <p:spPr bwMode="auto">
            <a:xfrm flipV="1">
              <a:off x="6918818" y="3453616"/>
              <a:ext cx="348322" cy="429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3" name="AutoShape 17"/>
            <p:cNvCxnSpPr>
              <a:cxnSpLocks noChangeShapeType="1"/>
              <a:stCxn id="24" idx="5"/>
            </p:cNvCxnSpPr>
            <p:nvPr/>
          </p:nvCxnSpPr>
          <p:spPr bwMode="auto">
            <a:xfrm>
              <a:off x="6918818" y="3645846"/>
              <a:ext cx="348322" cy="473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4" name="AutoShape 17"/>
            <p:cNvCxnSpPr>
              <a:cxnSpLocks noChangeShapeType="1"/>
              <a:stCxn id="22" idx="7"/>
            </p:cNvCxnSpPr>
            <p:nvPr/>
          </p:nvCxnSpPr>
          <p:spPr bwMode="auto">
            <a:xfrm flipV="1">
              <a:off x="6920877" y="3776017"/>
              <a:ext cx="346402" cy="3092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95" name="AutoShape 17"/>
            <p:cNvCxnSpPr>
              <a:cxnSpLocks noChangeShapeType="1"/>
              <a:stCxn id="22" idx="5"/>
            </p:cNvCxnSpPr>
            <p:nvPr/>
          </p:nvCxnSpPr>
          <p:spPr bwMode="auto">
            <a:xfrm>
              <a:off x="6920877" y="3956234"/>
              <a:ext cx="346402" cy="5934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sp>
          <p:nvSpPr>
            <p:cNvPr id="22" name="Oval 12"/>
            <p:cNvSpPr>
              <a:spLocks noChangeAspect="1" noChangeArrowheads="1"/>
            </p:cNvSpPr>
            <p:nvPr/>
          </p:nvSpPr>
          <p:spPr bwMode="auto">
            <a:xfrm>
              <a:off x="6740660" y="377601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3" name="Oval 12"/>
            <p:cNvSpPr>
              <a:spLocks noChangeAspect="1" noChangeArrowheads="1"/>
            </p:cNvSpPr>
            <p:nvPr/>
          </p:nvSpPr>
          <p:spPr bwMode="auto">
            <a:xfrm>
              <a:off x="6119691" y="362930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4" name="Oval 12"/>
            <p:cNvSpPr>
              <a:spLocks noChangeAspect="1" noChangeArrowheads="1"/>
            </p:cNvSpPr>
            <p:nvPr/>
          </p:nvSpPr>
          <p:spPr bwMode="auto">
            <a:xfrm>
              <a:off x="6738601" y="3465629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9" name="Oval 12"/>
            <p:cNvSpPr>
              <a:spLocks noChangeAspect="1" noChangeArrowheads="1"/>
            </p:cNvSpPr>
            <p:nvPr/>
          </p:nvSpPr>
          <p:spPr bwMode="auto">
            <a:xfrm>
              <a:off x="5447333" y="331109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0" name="Oval 12"/>
            <p:cNvSpPr>
              <a:spLocks noChangeAspect="1" noChangeArrowheads="1"/>
            </p:cNvSpPr>
            <p:nvPr/>
          </p:nvSpPr>
          <p:spPr bwMode="auto">
            <a:xfrm>
              <a:off x="6740660" y="315172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1" name="Oval 12"/>
            <p:cNvSpPr>
              <a:spLocks noChangeAspect="1" noChangeArrowheads="1"/>
            </p:cNvSpPr>
            <p:nvPr/>
          </p:nvSpPr>
          <p:spPr bwMode="auto">
            <a:xfrm>
              <a:off x="6115573" y="300392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" name="Oval 12"/>
            <p:cNvSpPr>
              <a:spLocks noChangeAspect="1" noChangeArrowheads="1"/>
            </p:cNvSpPr>
            <p:nvPr/>
          </p:nvSpPr>
          <p:spPr bwMode="auto">
            <a:xfrm>
              <a:off x="6738602" y="2832531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6" name="Oval 12"/>
            <p:cNvSpPr>
              <a:spLocks noChangeAspect="1" noChangeArrowheads="1"/>
            </p:cNvSpPr>
            <p:nvPr/>
          </p:nvSpPr>
          <p:spPr bwMode="auto">
            <a:xfrm>
              <a:off x="6739618" y="2513992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7" name="Oval 12"/>
            <p:cNvSpPr>
              <a:spLocks noChangeAspect="1" noChangeArrowheads="1"/>
            </p:cNvSpPr>
            <p:nvPr/>
          </p:nvSpPr>
          <p:spPr bwMode="auto">
            <a:xfrm>
              <a:off x="6122826" y="235782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1" name="Oval 12"/>
            <p:cNvSpPr>
              <a:spLocks noChangeAspect="1" noChangeArrowheads="1"/>
            </p:cNvSpPr>
            <p:nvPr/>
          </p:nvSpPr>
          <p:spPr bwMode="auto">
            <a:xfrm>
              <a:off x="6739619" y="219944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5455113" y="204827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6" name="AutoShape 17"/>
            <p:cNvCxnSpPr>
              <a:cxnSpLocks noChangeShapeType="1"/>
              <a:stCxn id="17" idx="7"/>
              <a:endCxn id="14" idx="3"/>
            </p:cNvCxnSpPr>
            <p:nvPr/>
          </p:nvCxnSpPr>
          <p:spPr bwMode="auto">
            <a:xfrm flipV="1">
              <a:off x="4890653" y="2228495"/>
              <a:ext cx="595380" cy="48569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2" name="Oval 12"/>
            <p:cNvSpPr>
              <a:spLocks noChangeAspect="1" noChangeArrowheads="1"/>
            </p:cNvSpPr>
            <p:nvPr/>
          </p:nvSpPr>
          <p:spPr bwMode="auto">
            <a:xfrm>
              <a:off x="6740659" y="187464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" name="Oval 12"/>
            <p:cNvSpPr>
              <a:spLocks noChangeAspect="1" noChangeArrowheads="1"/>
            </p:cNvSpPr>
            <p:nvPr/>
          </p:nvSpPr>
          <p:spPr bwMode="auto">
            <a:xfrm>
              <a:off x="6122825" y="172522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6740660" y="154984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27" name="AutoShape 17"/>
            <p:cNvCxnSpPr>
              <a:cxnSpLocks noChangeShapeType="1"/>
              <a:stCxn id="17" idx="5"/>
              <a:endCxn id="19" idx="1"/>
            </p:cNvCxnSpPr>
            <p:nvPr/>
          </p:nvCxnSpPr>
          <p:spPr bwMode="auto">
            <a:xfrm>
              <a:off x="4890653" y="2863482"/>
              <a:ext cx="587600" cy="47853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30" name="AutoShape 17"/>
            <p:cNvCxnSpPr>
              <a:cxnSpLocks noChangeShapeType="1"/>
              <a:stCxn id="19" idx="7"/>
              <a:endCxn id="21" idx="2"/>
            </p:cNvCxnSpPr>
            <p:nvPr/>
          </p:nvCxnSpPr>
          <p:spPr bwMode="auto">
            <a:xfrm flipV="1">
              <a:off x="5627550" y="3109493"/>
              <a:ext cx="488023" cy="23252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33" name="AutoShape 17"/>
            <p:cNvCxnSpPr>
              <a:cxnSpLocks noChangeShapeType="1"/>
              <a:stCxn id="19" idx="5"/>
              <a:endCxn id="23" idx="2"/>
            </p:cNvCxnSpPr>
            <p:nvPr/>
          </p:nvCxnSpPr>
          <p:spPr bwMode="auto">
            <a:xfrm>
              <a:off x="5627550" y="3491311"/>
              <a:ext cx="492141" cy="2435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36" name="AutoShape 17"/>
            <p:cNvCxnSpPr>
              <a:cxnSpLocks noChangeShapeType="1"/>
              <a:stCxn id="13" idx="2"/>
              <a:endCxn id="14" idx="7"/>
            </p:cNvCxnSpPr>
            <p:nvPr/>
          </p:nvCxnSpPr>
          <p:spPr bwMode="auto">
            <a:xfrm flipH="1">
              <a:off x="5635330" y="1830797"/>
              <a:ext cx="487495" cy="24840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39" name="AutoShape 17"/>
            <p:cNvCxnSpPr>
              <a:cxnSpLocks noChangeShapeType="1"/>
              <a:stCxn id="7" idx="2"/>
              <a:endCxn id="14" idx="5"/>
            </p:cNvCxnSpPr>
            <p:nvPr/>
          </p:nvCxnSpPr>
          <p:spPr bwMode="auto">
            <a:xfrm flipH="1" flipV="1">
              <a:off x="5635330" y="2228495"/>
              <a:ext cx="487496" cy="23489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42" name="AutoShape 17"/>
            <p:cNvCxnSpPr>
              <a:cxnSpLocks noChangeShapeType="1"/>
              <a:stCxn id="13" idx="7"/>
              <a:endCxn id="15" idx="2"/>
            </p:cNvCxnSpPr>
            <p:nvPr/>
          </p:nvCxnSpPr>
          <p:spPr bwMode="auto">
            <a:xfrm flipV="1">
              <a:off x="6303042" y="1655417"/>
              <a:ext cx="437618" cy="10073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45" name="AutoShape 17"/>
            <p:cNvCxnSpPr>
              <a:cxnSpLocks noChangeShapeType="1"/>
              <a:stCxn id="13" idx="5"/>
              <a:endCxn id="12" idx="2"/>
            </p:cNvCxnSpPr>
            <p:nvPr/>
          </p:nvCxnSpPr>
          <p:spPr bwMode="auto">
            <a:xfrm>
              <a:off x="6303042" y="1905445"/>
              <a:ext cx="437617" cy="7476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48" name="AutoShape 17"/>
            <p:cNvCxnSpPr>
              <a:cxnSpLocks noChangeShapeType="1"/>
              <a:stCxn id="7" idx="7"/>
              <a:endCxn id="11" idx="2"/>
            </p:cNvCxnSpPr>
            <p:nvPr/>
          </p:nvCxnSpPr>
          <p:spPr bwMode="auto">
            <a:xfrm flipV="1">
              <a:off x="6303043" y="2305009"/>
              <a:ext cx="436576" cy="8373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51" name="AutoShape 17"/>
            <p:cNvCxnSpPr>
              <a:cxnSpLocks noChangeShapeType="1"/>
              <a:stCxn id="7" idx="5"/>
              <a:endCxn id="16" idx="2"/>
            </p:cNvCxnSpPr>
            <p:nvPr/>
          </p:nvCxnSpPr>
          <p:spPr bwMode="auto">
            <a:xfrm>
              <a:off x="6303043" y="2538040"/>
              <a:ext cx="436575" cy="8152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54" name="AutoShape 17"/>
            <p:cNvCxnSpPr>
              <a:cxnSpLocks noChangeShapeType="1"/>
              <a:stCxn id="21" idx="7"/>
              <a:endCxn id="18" idx="2"/>
            </p:cNvCxnSpPr>
            <p:nvPr/>
          </p:nvCxnSpPr>
          <p:spPr bwMode="auto">
            <a:xfrm flipV="1">
              <a:off x="6295790" y="2938100"/>
              <a:ext cx="442812" cy="9674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57" name="AutoShape 17"/>
            <p:cNvCxnSpPr>
              <a:cxnSpLocks noChangeShapeType="1"/>
              <a:stCxn id="21" idx="5"/>
              <a:endCxn id="20" idx="2"/>
            </p:cNvCxnSpPr>
            <p:nvPr/>
          </p:nvCxnSpPr>
          <p:spPr bwMode="auto">
            <a:xfrm>
              <a:off x="6295790" y="3184141"/>
              <a:ext cx="444870" cy="7314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60" name="AutoShape 17"/>
            <p:cNvCxnSpPr>
              <a:cxnSpLocks noChangeShapeType="1"/>
              <a:stCxn id="23" idx="7"/>
              <a:endCxn id="24" idx="2"/>
            </p:cNvCxnSpPr>
            <p:nvPr/>
          </p:nvCxnSpPr>
          <p:spPr bwMode="auto">
            <a:xfrm flipV="1">
              <a:off x="6299908" y="3571198"/>
              <a:ext cx="438693" cy="8902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63" name="AutoShape 17"/>
            <p:cNvCxnSpPr>
              <a:cxnSpLocks noChangeShapeType="1"/>
              <a:stCxn id="23" idx="5"/>
              <a:endCxn id="22" idx="2"/>
            </p:cNvCxnSpPr>
            <p:nvPr/>
          </p:nvCxnSpPr>
          <p:spPr bwMode="auto">
            <a:xfrm>
              <a:off x="6299908" y="3809524"/>
              <a:ext cx="440752" cy="7206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</p:grpSp>
      <p:grpSp>
        <p:nvGrpSpPr>
          <p:cNvPr id="257" name="Group 256"/>
          <p:cNvGrpSpPr/>
          <p:nvPr/>
        </p:nvGrpSpPr>
        <p:grpSpPr>
          <a:xfrm>
            <a:off x="2782384" y="1466059"/>
            <a:ext cx="2387090" cy="2479942"/>
            <a:chOff x="1258384" y="1535986"/>
            <a:chExt cx="2387090" cy="2479942"/>
          </a:xfrm>
        </p:grpSpPr>
        <p:cxnSp>
          <p:nvCxnSpPr>
            <p:cNvPr id="115" name="AutoShape 17"/>
            <p:cNvCxnSpPr>
              <a:cxnSpLocks noChangeShapeType="1"/>
              <a:stCxn id="146" idx="7"/>
            </p:cNvCxnSpPr>
            <p:nvPr/>
          </p:nvCxnSpPr>
          <p:spPr bwMode="auto">
            <a:xfrm flipH="1" flipV="1">
              <a:off x="1280091" y="1535986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16" name="AutoShape 17"/>
            <p:cNvCxnSpPr>
              <a:cxnSpLocks noChangeShapeType="1"/>
              <a:stCxn id="146" idx="5"/>
            </p:cNvCxnSpPr>
            <p:nvPr/>
          </p:nvCxnSpPr>
          <p:spPr bwMode="auto">
            <a:xfrm flipH="1">
              <a:off x="1280091" y="1730415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17" name="AutoShape 17"/>
            <p:cNvCxnSpPr>
              <a:cxnSpLocks noChangeShapeType="1"/>
              <a:stCxn id="144" idx="7"/>
            </p:cNvCxnSpPr>
            <p:nvPr/>
          </p:nvCxnSpPr>
          <p:spPr bwMode="auto">
            <a:xfrm flipH="1" flipV="1">
              <a:off x="1269195" y="1870311"/>
              <a:ext cx="346056" cy="3560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18" name="AutoShape 17"/>
            <p:cNvCxnSpPr>
              <a:cxnSpLocks noChangeShapeType="1"/>
              <a:stCxn id="144" idx="5"/>
            </p:cNvCxnSpPr>
            <p:nvPr/>
          </p:nvCxnSpPr>
          <p:spPr bwMode="auto">
            <a:xfrm flipH="1">
              <a:off x="1269195" y="2055211"/>
              <a:ext cx="346056" cy="5466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19" name="AutoShape 17"/>
            <p:cNvCxnSpPr>
              <a:cxnSpLocks noChangeShapeType="1"/>
              <a:stCxn id="141" idx="7"/>
            </p:cNvCxnSpPr>
            <p:nvPr/>
          </p:nvCxnSpPr>
          <p:spPr bwMode="auto">
            <a:xfrm flipH="1" flipV="1">
              <a:off x="1269195" y="2183436"/>
              <a:ext cx="347096" cy="4727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0" name="AutoShape 17"/>
            <p:cNvCxnSpPr>
              <a:cxnSpLocks noChangeShapeType="1"/>
              <a:stCxn id="141" idx="5"/>
            </p:cNvCxnSpPr>
            <p:nvPr/>
          </p:nvCxnSpPr>
          <p:spPr bwMode="auto">
            <a:xfrm flipH="1">
              <a:off x="1269195" y="2380007"/>
              <a:ext cx="347096" cy="4299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1" name="AutoShape 17"/>
            <p:cNvCxnSpPr>
              <a:cxnSpLocks noChangeShapeType="1"/>
              <a:stCxn id="139" idx="7"/>
            </p:cNvCxnSpPr>
            <p:nvPr/>
          </p:nvCxnSpPr>
          <p:spPr bwMode="auto">
            <a:xfrm flipH="1" flipV="1">
              <a:off x="1269126" y="2495175"/>
              <a:ext cx="347166" cy="5008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2" name="AutoShape 17"/>
            <p:cNvCxnSpPr>
              <a:cxnSpLocks noChangeShapeType="1"/>
              <a:stCxn id="139" idx="5"/>
            </p:cNvCxnSpPr>
            <p:nvPr/>
          </p:nvCxnSpPr>
          <p:spPr bwMode="auto">
            <a:xfrm flipH="1">
              <a:off x="1269126" y="2694559"/>
              <a:ext cx="347166" cy="4017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3" name="AutoShape 17"/>
            <p:cNvCxnSpPr>
              <a:cxnSpLocks noChangeShapeType="1"/>
              <a:stCxn id="137" idx="7"/>
            </p:cNvCxnSpPr>
            <p:nvPr/>
          </p:nvCxnSpPr>
          <p:spPr bwMode="auto">
            <a:xfrm flipH="1" flipV="1">
              <a:off x="1258384" y="2805685"/>
              <a:ext cx="358924" cy="58116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4" name="AutoShape 17"/>
            <p:cNvCxnSpPr>
              <a:cxnSpLocks noChangeShapeType="1"/>
              <a:stCxn id="137" idx="5"/>
            </p:cNvCxnSpPr>
            <p:nvPr/>
          </p:nvCxnSpPr>
          <p:spPr bwMode="auto">
            <a:xfrm flipH="1">
              <a:off x="1258384" y="3013098"/>
              <a:ext cx="358924" cy="32148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5" name="AutoShape 17"/>
            <p:cNvCxnSpPr>
              <a:cxnSpLocks noChangeShapeType="1"/>
              <a:stCxn id="135" idx="7"/>
            </p:cNvCxnSpPr>
            <p:nvPr/>
          </p:nvCxnSpPr>
          <p:spPr bwMode="auto">
            <a:xfrm flipH="1" flipV="1">
              <a:off x="1279707" y="3139359"/>
              <a:ext cx="335543" cy="436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6" name="AutoShape 17"/>
            <p:cNvCxnSpPr>
              <a:cxnSpLocks noChangeShapeType="1"/>
              <a:stCxn id="135" idx="5"/>
            </p:cNvCxnSpPr>
            <p:nvPr/>
          </p:nvCxnSpPr>
          <p:spPr bwMode="auto">
            <a:xfrm flipH="1">
              <a:off x="1279707" y="3332287"/>
              <a:ext cx="335543" cy="466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7" name="AutoShape 17"/>
            <p:cNvCxnSpPr>
              <a:cxnSpLocks noChangeShapeType="1"/>
              <a:stCxn id="133" idx="7"/>
            </p:cNvCxnSpPr>
            <p:nvPr/>
          </p:nvCxnSpPr>
          <p:spPr bwMode="auto">
            <a:xfrm flipH="1" flipV="1">
              <a:off x="1268987" y="3453966"/>
              <a:ext cx="348322" cy="429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8" name="AutoShape 17"/>
            <p:cNvCxnSpPr>
              <a:cxnSpLocks noChangeShapeType="1"/>
              <a:stCxn id="133" idx="5"/>
            </p:cNvCxnSpPr>
            <p:nvPr/>
          </p:nvCxnSpPr>
          <p:spPr bwMode="auto">
            <a:xfrm flipH="1">
              <a:off x="1268987" y="3646196"/>
              <a:ext cx="348322" cy="473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29" name="AutoShape 17"/>
            <p:cNvCxnSpPr>
              <a:cxnSpLocks noChangeShapeType="1"/>
              <a:stCxn id="131" idx="7"/>
            </p:cNvCxnSpPr>
            <p:nvPr/>
          </p:nvCxnSpPr>
          <p:spPr bwMode="auto">
            <a:xfrm flipH="1" flipV="1">
              <a:off x="1268848" y="3776367"/>
              <a:ext cx="346402" cy="3092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30" name="AutoShape 17"/>
            <p:cNvCxnSpPr>
              <a:cxnSpLocks noChangeShapeType="1"/>
              <a:stCxn id="131" idx="5"/>
            </p:cNvCxnSpPr>
            <p:nvPr/>
          </p:nvCxnSpPr>
          <p:spPr bwMode="auto">
            <a:xfrm flipH="1">
              <a:off x="1268848" y="3956584"/>
              <a:ext cx="346402" cy="5934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sp>
          <p:nvSpPr>
            <p:cNvPr id="131" name="Oval 12"/>
            <p:cNvSpPr>
              <a:spLocks noChangeAspect="1" noChangeArrowheads="1"/>
            </p:cNvSpPr>
            <p:nvPr/>
          </p:nvSpPr>
          <p:spPr bwMode="auto">
            <a:xfrm flipH="1">
              <a:off x="1584330" y="377636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2" name="Oval 12"/>
            <p:cNvSpPr>
              <a:spLocks noChangeAspect="1" noChangeArrowheads="1"/>
            </p:cNvSpPr>
            <p:nvPr/>
          </p:nvSpPr>
          <p:spPr bwMode="auto">
            <a:xfrm flipH="1">
              <a:off x="2205299" y="362965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3" name="Oval 12"/>
            <p:cNvSpPr>
              <a:spLocks noChangeAspect="1" noChangeArrowheads="1"/>
            </p:cNvSpPr>
            <p:nvPr/>
          </p:nvSpPr>
          <p:spPr bwMode="auto">
            <a:xfrm flipH="1">
              <a:off x="1586389" y="3465979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4" name="Oval 12"/>
            <p:cNvSpPr>
              <a:spLocks noChangeAspect="1" noChangeArrowheads="1"/>
            </p:cNvSpPr>
            <p:nvPr/>
          </p:nvSpPr>
          <p:spPr bwMode="auto">
            <a:xfrm flipH="1">
              <a:off x="2877657" y="331144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5" name="Oval 12"/>
            <p:cNvSpPr>
              <a:spLocks noChangeAspect="1" noChangeArrowheads="1"/>
            </p:cNvSpPr>
            <p:nvPr/>
          </p:nvSpPr>
          <p:spPr bwMode="auto">
            <a:xfrm flipH="1">
              <a:off x="1584330" y="315207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6" name="Oval 12"/>
            <p:cNvSpPr>
              <a:spLocks noChangeAspect="1" noChangeArrowheads="1"/>
            </p:cNvSpPr>
            <p:nvPr/>
          </p:nvSpPr>
          <p:spPr bwMode="auto">
            <a:xfrm flipH="1">
              <a:off x="2209417" y="300427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7" name="Oval 12"/>
            <p:cNvSpPr>
              <a:spLocks noChangeAspect="1" noChangeArrowheads="1"/>
            </p:cNvSpPr>
            <p:nvPr/>
          </p:nvSpPr>
          <p:spPr bwMode="auto">
            <a:xfrm flipH="1">
              <a:off x="1586388" y="2832881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39" name="Oval 12"/>
            <p:cNvSpPr>
              <a:spLocks noChangeAspect="1" noChangeArrowheads="1"/>
            </p:cNvSpPr>
            <p:nvPr/>
          </p:nvSpPr>
          <p:spPr bwMode="auto">
            <a:xfrm flipH="1">
              <a:off x="1585372" y="2514342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0" name="Oval 12"/>
            <p:cNvSpPr>
              <a:spLocks noChangeAspect="1" noChangeArrowheads="1"/>
            </p:cNvSpPr>
            <p:nvPr/>
          </p:nvSpPr>
          <p:spPr bwMode="auto">
            <a:xfrm flipH="1">
              <a:off x="2202164" y="235817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1" name="Oval 12"/>
            <p:cNvSpPr>
              <a:spLocks noChangeAspect="1" noChangeArrowheads="1"/>
            </p:cNvSpPr>
            <p:nvPr/>
          </p:nvSpPr>
          <p:spPr bwMode="auto">
            <a:xfrm flipH="1">
              <a:off x="1585371" y="219979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2" name="Oval 141"/>
            <p:cNvSpPr>
              <a:spLocks noChangeAspect="1" noChangeArrowheads="1"/>
            </p:cNvSpPr>
            <p:nvPr/>
          </p:nvSpPr>
          <p:spPr bwMode="auto">
            <a:xfrm flipH="1">
              <a:off x="2869877" y="204862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143" name="AutoShape 17"/>
            <p:cNvCxnSpPr>
              <a:cxnSpLocks noChangeShapeType="1"/>
              <a:stCxn id="138" idx="7"/>
              <a:endCxn id="142" idx="3"/>
            </p:cNvCxnSpPr>
            <p:nvPr/>
          </p:nvCxnSpPr>
          <p:spPr bwMode="auto">
            <a:xfrm flipH="1" flipV="1">
              <a:off x="3050094" y="2228845"/>
              <a:ext cx="595380" cy="485690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sp>
          <p:nvSpPr>
            <p:cNvPr id="144" name="Oval 12"/>
            <p:cNvSpPr>
              <a:spLocks noChangeAspect="1" noChangeArrowheads="1"/>
            </p:cNvSpPr>
            <p:nvPr/>
          </p:nvSpPr>
          <p:spPr bwMode="auto">
            <a:xfrm flipH="1">
              <a:off x="1584331" y="187499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5" name="Oval 144"/>
            <p:cNvSpPr>
              <a:spLocks noChangeAspect="1" noChangeArrowheads="1"/>
            </p:cNvSpPr>
            <p:nvPr/>
          </p:nvSpPr>
          <p:spPr bwMode="auto">
            <a:xfrm flipH="1">
              <a:off x="2202165" y="172557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46" name="Oval 145"/>
            <p:cNvSpPr>
              <a:spLocks noChangeAspect="1" noChangeArrowheads="1"/>
            </p:cNvSpPr>
            <p:nvPr/>
          </p:nvSpPr>
          <p:spPr bwMode="auto">
            <a:xfrm flipH="1">
              <a:off x="1584330" y="155019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147" name="AutoShape 17"/>
            <p:cNvCxnSpPr>
              <a:cxnSpLocks noChangeShapeType="1"/>
              <a:stCxn id="138" idx="5"/>
              <a:endCxn id="134" idx="1"/>
            </p:cNvCxnSpPr>
            <p:nvPr/>
          </p:nvCxnSpPr>
          <p:spPr bwMode="auto">
            <a:xfrm flipH="1">
              <a:off x="3057874" y="2863832"/>
              <a:ext cx="587600" cy="47853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8" name="AutoShape 17"/>
            <p:cNvCxnSpPr>
              <a:cxnSpLocks noChangeShapeType="1"/>
              <a:stCxn id="134" idx="7"/>
              <a:endCxn id="136" idx="2"/>
            </p:cNvCxnSpPr>
            <p:nvPr/>
          </p:nvCxnSpPr>
          <p:spPr bwMode="auto">
            <a:xfrm flipH="1" flipV="1">
              <a:off x="2420554" y="3109843"/>
              <a:ext cx="488023" cy="23252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49" name="AutoShape 17"/>
            <p:cNvCxnSpPr>
              <a:cxnSpLocks noChangeShapeType="1"/>
              <a:stCxn id="134" idx="5"/>
              <a:endCxn id="132" idx="2"/>
            </p:cNvCxnSpPr>
            <p:nvPr/>
          </p:nvCxnSpPr>
          <p:spPr bwMode="auto">
            <a:xfrm flipH="1">
              <a:off x="2416436" y="3491661"/>
              <a:ext cx="492141" cy="243565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0" name="AutoShape 17"/>
            <p:cNvCxnSpPr>
              <a:cxnSpLocks noChangeShapeType="1"/>
              <a:stCxn id="145" idx="2"/>
              <a:endCxn id="142" idx="7"/>
            </p:cNvCxnSpPr>
            <p:nvPr/>
          </p:nvCxnSpPr>
          <p:spPr bwMode="auto">
            <a:xfrm>
              <a:off x="2413302" y="1831147"/>
              <a:ext cx="487495" cy="24840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1" name="AutoShape 17"/>
            <p:cNvCxnSpPr>
              <a:cxnSpLocks noChangeShapeType="1"/>
              <a:stCxn id="140" idx="2"/>
              <a:endCxn id="142" idx="5"/>
            </p:cNvCxnSpPr>
            <p:nvPr/>
          </p:nvCxnSpPr>
          <p:spPr bwMode="auto">
            <a:xfrm flipV="1">
              <a:off x="2413301" y="2228845"/>
              <a:ext cx="487496" cy="234897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2" name="AutoShape 17"/>
            <p:cNvCxnSpPr>
              <a:cxnSpLocks noChangeShapeType="1"/>
              <a:stCxn id="145" idx="7"/>
              <a:endCxn id="146" idx="2"/>
            </p:cNvCxnSpPr>
            <p:nvPr/>
          </p:nvCxnSpPr>
          <p:spPr bwMode="auto">
            <a:xfrm flipH="1" flipV="1">
              <a:off x="1795467" y="1655767"/>
              <a:ext cx="437618" cy="10073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3" name="AutoShape 17"/>
            <p:cNvCxnSpPr>
              <a:cxnSpLocks noChangeShapeType="1"/>
              <a:stCxn id="145" idx="5"/>
              <a:endCxn id="144" idx="2"/>
            </p:cNvCxnSpPr>
            <p:nvPr/>
          </p:nvCxnSpPr>
          <p:spPr bwMode="auto">
            <a:xfrm flipH="1">
              <a:off x="1795468" y="1905795"/>
              <a:ext cx="437617" cy="7476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4" name="AutoShape 17"/>
            <p:cNvCxnSpPr>
              <a:cxnSpLocks noChangeShapeType="1"/>
              <a:stCxn id="140" idx="7"/>
              <a:endCxn id="141" idx="2"/>
            </p:cNvCxnSpPr>
            <p:nvPr/>
          </p:nvCxnSpPr>
          <p:spPr bwMode="auto">
            <a:xfrm flipH="1" flipV="1">
              <a:off x="1796508" y="2305359"/>
              <a:ext cx="436576" cy="8373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5" name="AutoShape 17"/>
            <p:cNvCxnSpPr>
              <a:cxnSpLocks noChangeShapeType="1"/>
              <a:stCxn id="140" idx="5"/>
              <a:endCxn id="139" idx="2"/>
            </p:cNvCxnSpPr>
            <p:nvPr/>
          </p:nvCxnSpPr>
          <p:spPr bwMode="auto">
            <a:xfrm flipH="1">
              <a:off x="1796509" y="2538390"/>
              <a:ext cx="436575" cy="81521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6" name="AutoShape 17"/>
            <p:cNvCxnSpPr>
              <a:cxnSpLocks noChangeShapeType="1"/>
              <a:stCxn id="136" idx="7"/>
              <a:endCxn id="137" idx="2"/>
            </p:cNvCxnSpPr>
            <p:nvPr/>
          </p:nvCxnSpPr>
          <p:spPr bwMode="auto">
            <a:xfrm flipH="1" flipV="1">
              <a:off x="1797525" y="2938450"/>
              <a:ext cx="442812" cy="96744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7" name="AutoShape 17"/>
            <p:cNvCxnSpPr>
              <a:cxnSpLocks noChangeShapeType="1"/>
              <a:stCxn id="136" idx="5"/>
              <a:endCxn id="135" idx="2"/>
            </p:cNvCxnSpPr>
            <p:nvPr/>
          </p:nvCxnSpPr>
          <p:spPr bwMode="auto">
            <a:xfrm flipH="1">
              <a:off x="1795467" y="3184491"/>
              <a:ext cx="444870" cy="73148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8" name="AutoShape 17"/>
            <p:cNvCxnSpPr>
              <a:cxnSpLocks noChangeShapeType="1"/>
              <a:stCxn id="132" idx="7"/>
              <a:endCxn id="133" idx="2"/>
            </p:cNvCxnSpPr>
            <p:nvPr/>
          </p:nvCxnSpPr>
          <p:spPr bwMode="auto">
            <a:xfrm flipH="1" flipV="1">
              <a:off x="1797526" y="3571548"/>
              <a:ext cx="438693" cy="89029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59" name="AutoShape 17"/>
            <p:cNvCxnSpPr>
              <a:cxnSpLocks noChangeShapeType="1"/>
              <a:stCxn id="132" idx="5"/>
              <a:endCxn id="131" idx="2"/>
            </p:cNvCxnSpPr>
            <p:nvPr/>
          </p:nvCxnSpPr>
          <p:spPr bwMode="auto">
            <a:xfrm flipH="1">
              <a:off x="1795467" y="3809874"/>
              <a:ext cx="440752" cy="72062"/>
            </a:xfrm>
            <a:prstGeom prst="straightConnector1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</p:cxnSp>
      </p:grpSp>
      <p:sp>
        <p:nvSpPr>
          <p:cNvPr id="17" name="Oval 12"/>
          <p:cNvSpPr>
            <a:spLocks noChangeAspect="1" noChangeArrowheads="1"/>
          </p:cNvSpPr>
          <p:nvPr/>
        </p:nvSpPr>
        <p:spPr bwMode="auto">
          <a:xfrm>
            <a:off x="6234437" y="2613339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dirty="0"/>
          </a:p>
        </p:txBody>
      </p:sp>
      <p:sp>
        <p:nvSpPr>
          <p:cNvPr id="138" name="Oval 12"/>
          <p:cNvSpPr>
            <a:spLocks noChangeAspect="1" noChangeArrowheads="1"/>
          </p:cNvSpPr>
          <p:nvPr/>
        </p:nvSpPr>
        <p:spPr bwMode="auto">
          <a:xfrm flipH="1">
            <a:off x="5138555" y="2613689"/>
            <a:ext cx="211137" cy="2111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dirty="0"/>
          </a:p>
        </p:txBody>
      </p:sp>
      <p:cxnSp>
        <p:nvCxnSpPr>
          <p:cNvPr id="160" name="AutoShape 17"/>
          <p:cNvCxnSpPr>
            <a:cxnSpLocks noChangeShapeType="1"/>
            <a:stCxn id="138" idx="2"/>
            <a:endCxn id="17" idx="2"/>
          </p:cNvCxnSpPr>
          <p:nvPr/>
        </p:nvCxnSpPr>
        <p:spPr bwMode="auto">
          <a:xfrm flipV="1">
            <a:off x="5349692" y="2718907"/>
            <a:ext cx="884745" cy="350"/>
          </a:xfrm>
          <a:prstGeom prst="straightConnector1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</p:cxnSp>
      <p:grpSp>
        <p:nvGrpSpPr>
          <p:cNvPr id="197" name="Group 196"/>
          <p:cNvGrpSpPr/>
          <p:nvPr/>
        </p:nvGrpSpPr>
        <p:grpSpPr>
          <a:xfrm>
            <a:off x="2782123" y="1465505"/>
            <a:ext cx="982214" cy="2479942"/>
            <a:chOff x="3200356" y="3636462"/>
            <a:chExt cx="982214" cy="2479942"/>
          </a:xfrm>
        </p:grpSpPr>
        <p:cxnSp>
          <p:nvCxnSpPr>
            <p:cNvPr id="163" name="AutoShape 17"/>
            <p:cNvCxnSpPr>
              <a:cxnSpLocks noChangeShapeType="1"/>
              <a:stCxn id="186" idx="7"/>
            </p:cNvCxnSpPr>
            <p:nvPr/>
          </p:nvCxnSpPr>
          <p:spPr bwMode="auto">
            <a:xfrm flipH="1" flipV="1">
              <a:off x="3222063" y="3636462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4" name="AutoShape 17"/>
            <p:cNvCxnSpPr>
              <a:cxnSpLocks noChangeShapeType="1"/>
              <a:stCxn id="186" idx="5"/>
            </p:cNvCxnSpPr>
            <p:nvPr/>
          </p:nvCxnSpPr>
          <p:spPr bwMode="auto">
            <a:xfrm flipH="1">
              <a:off x="3222063" y="3830891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5" name="AutoShape 17"/>
            <p:cNvCxnSpPr>
              <a:cxnSpLocks noChangeShapeType="1"/>
              <a:stCxn id="185" idx="7"/>
            </p:cNvCxnSpPr>
            <p:nvPr/>
          </p:nvCxnSpPr>
          <p:spPr bwMode="auto">
            <a:xfrm flipH="1" flipV="1">
              <a:off x="3211167" y="3970787"/>
              <a:ext cx="346056" cy="3560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6" name="AutoShape 17"/>
            <p:cNvCxnSpPr>
              <a:cxnSpLocks noChangeShapeType="1"/>
              <a:stCxn id="185" idx="5"/>
            </p:cNvCxnSpPr>
            <p:nvPr/>
          </p:nvCxnSpPr>
          <p:spPr bwMode="auto">
            <a:xfrm flipH="1">
              <a:off x="3211167" y="4155687"/>
              <a:ext cx="346056" cy="5466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7" name="AutoShape 17"/>
            <p:cNvCxnSpPr>
              <a:cxnSpLocks noChangeShapeType="1"/>
              <a:stCxn id="184" idx="7"/>
            </p:cNvCxnSpPr>
            <p:nvPr/>
          </p:nvCxnSpPr>
          <p:spPr bwMode="auto">
            <a:xfrm flipH="1" flipV="1">
              <a:off x="3211167" y="4283912"/>
              <a:ext cx="347096" cy="4727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8" name="AutoShape 17"/>
            <p:cNvCxnSpPr>
              <a:cxnSpLocks noChangeShapeType="1"/>
              <a:stCxn id="184" idx="5"/>
            </p:cNvCxnSpPr>
            <p:nvPr/>
          </p:nvCxnSpPr>
          <p:spPr bwMode="auto">
            <a:xfrm flipH="1">
              <a:off x="3211167" y="4480483"/>
              <a:ext cx="347096" cy="4299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69" name="AutoShape 17"/>
            <p:cNvCxnSpPr>
              <a:cxnSpLocks noChangeShapeType="1"/>
              <a:stCxn id="183" idx="7"/>
            </p:cNvCxnSpPr>
            <p:nvPr/>
          </p:nvCxnSpPr>
          <p:spPr bwMode="auto">
            <a:xfrm flipH="1" flipV="1">
              <a:off x="3211098" y="4595651"/>
              <a:ext cx="347166" cy="5008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0" name="AutoShape 17"/>
            <p:cNvCxnSpPr>
              <a:cxnSpLocks noChangeShapeType="1"/>
              <a:stCxn id="183" idx="5"/>
            </p:cNvCxnSpPr>
            <p:nvPr/>
          </p:nvCxnSpPr>
          <p:spPr bwMode="auto">
            <a:xfrm flipH="1">
              <a:off x="3211098" y="4795035"/>
              <a:ext cx="347166" cy="4017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1" name="AutoShape 17"/>
            <p:cNvCxnSpPr>
              <a:cxnSpLocks noChangeShapeType="1"/>
              <a:stCxn id="182" idx="7"/>
            </p:cNvCxnSpPr>
            <p:nvPr/>
          </p:nvCxnSpPr>
          <p:spPr bwMode="auto">
            <a:xfrm flipH="1" flipV="1">
              <a:off x="3200356" y="4906161"/>
              <a:ext cx="358924" cy="58116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2" name="AutoShape 17"/>
            <p:cNvCxnSpPr>
              <a:cxnSpLocks noChangeShapeType="1"/>
              <a:stCxn id="182" idx="5"/>
            </p:cNvCxnSpPr>
            <p:nvPr/>
          </p:nvCxnSpPr>
          <p:spPr bwMode="auto">
            <a:xfrm flipH="1">
              <a:off x="3200356" y="5113574"/>
              <a:ext cx="358924" cy="32148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3" name="AutoShape 17"/>
            <p:cNvCxnSpPr>
              <a:cxnSpLocks noChangeShapeType="1"/>
              <a:stCxn id="181" idx="7"/>
            </p:cNvCxnSpPr>
            <p:nvPr/>
          </p:nvCxnSpPr>
          <p:spPr bwMode="auto">
            <a:xfrm flipH="1" flipV="1">
              <a:off x="3221679" y="5239835"/>
              <a:ext cx="335543" cy="436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4" name="AutoShape 17"/>
            <p:cNvCxnSpPr>
              <a:cxnSpLocks noChangeShapeType="1"/>
              <a:stCxn id="181" idx="5"/>
            </p:cNvCxnSpPr>
            <p:nvPr/>
          </p:nvCxnSpPr>
          <p:spPr bwMode="auto">
            <a:xfrm flipH="1">
              <a:off x="3221679" y="5432763"/>
              <a:ext cx="335543" cy="466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5" name="AutoShape 17"/>
            <p:cNvCxnSpPr>
              <a:cxnSpLocks noChangeShapeType="1"/>
              <a:stCxn id="180" idx="7"/>
            </p:cNvCxnSpPr>
            <p:nvPr/>
          </p:nvCxnSpPr>
          <p:spPr bwMode="auto">
            <a:xfrm flipH="1" flipV="1">
              <a:off x="3210959" y="5554442"/>
              <a:ext cx="348322" cy="429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6" name="AutoShape 17"/>
            <p:cNvCxnSpPr>
              <a:cxnSpLocks noChangeShapeType="1"/>
              <a:stCxn id="180" idx="5"/>
            </p:cNvCxnSpPr>
            <p:nvPr/>
          </p:nvCxnSpPr>
          <p:spPr bwMode="auto">
            <a:xfrm flipH="1">
              <a:off x="3210959" y="5746672"/>
              <a:ext cx="348322" cy="473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7" name="AutoShape 17"/>
            <p:cNvCxnSpPr>
              <a:cxnSpLocks noChangeShapeType="1"/>
              <a:stCxn id="179" idx="7"/>
            </p:cNvCxnSpPr>
            <p:nvPr/>
          </p:nvCxnSpPr>
          <p:spPr bwMode="auto">
            <a:xfrm flipH="1" flipV="1">
              <a:off x="3210820" y="5876843"/>
              <a:ext cx="346402" cy="3092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178" name="AutoShape 17"/>
            <p:cNvCxnSpPr>
              <a:cxnSpLocks noChangeShapeType="1"/>
              <a:stCxn id="179" idx="5"/>
            </p:cNvCxnSpPr>
            <p:nvPr/>
          </p:nvCxnSpPr>
          <p:spPr bwMode="auto">
            <a:xfrm flipH="1">
              <a:off x="3210820" y="6057060"/>
              <a:ext cx="346402" cy="5934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sp>
          <p:nvSpPr>
            <p:cNvPr id="179" name="Oval 12"/>
            <p:cNvSpPr>
              <a:spLocks noChangeAspect="1" noChangeArrowheads="1"/>
            </p:cNvSpPr>
            <p:nvPr/>
          </p:nvSpPr>
          <p:spPr bwMode="auto">
            <a:xfrm flipH="1">
              <a:off x="3526302" y="587684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0" name="Oval 12"/>
            <p:cNvSpPr>
              <a:spLocks noChangeAspect="1" noChangeArrowheads="1"/>
            </p:cNvSpPr>
            <p:nvPr/>
          </p:nvSpPr>
          <p:spPr bwMode="auto">
            <a:xfrm flipH="1">
              <a:off x="3528361" y="5566455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1" name="Oval 12"/>
            <p:cNvSpPr>
              <a:spLocks noChangeAspect="1" noChangeArrowheads="1"/>
            </p:cNvSpPr>
            <p:nvPr/>
          </p:nvSpPr>
          <p:spPr bwMode="auto">
            <a:xfrm flipH="1">
              <a:off x="3526302" y="525254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2" name="Oval 12"/>
            <p:cNvSpPr>
              <a:spLocks noChangeAspect="1" noChangeArrowheads="1"/>
            </p:cNvSpPr>
            <p:nvPr/>
          </p:nvSpPr>
          <p:spPr bwMode="auto">
            <a:xfrm flipH="1">
              <a:off x="3528360" y="493335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3" name="Oval 12"/>
            <p:cNvSpPr>
              <a:spLocks noChangeAspect="1" noChangeArrowheads="1"/>
            </p:cNvSpPr>
            <p:nvPr/>
          </p:nvSpPr>
          <p:spPr bwMode="auto">
            <a:xfrm flipH="1">
              <a:off x="3527344" y="461481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4" name="Oval 12"/>
            <p:cNvSpPr>
              <a:spLocks noChangeAspect="1" noChangeArrowheads="1"/>
            </p:cNvSpPr>
            <p:nvPr/>
          </p:nvSpPr>
          <p:spPr bwMode="auto">
            <a:xfrm flipH="1">
              <a:off x="3527343" y="430026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5" name="Oval 12"/>
            <p:cNvSpPr>
              <a:spLocks noChangeAspect="1" noChangeArrowheads="1"/>
            </p:cNvSpPr>
            <p:nvPr/>
          </p:nvSpPr>
          <p:spPr bwMode="auto">
            <a:xfrm flipH="1">
              <a:off x="3526303" y="397547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186" name="Oval 185"/>
            <p:cNvSpPr>
              <a:spLocks noChangeAspect="1" noChangeArrowheads="1"/>
            </p:cNvSpPr>
            <p:nvPr/>
          </p:nvSpPr>
          <p:spPr bwMode="auto">
            <a:xfrm flipH="1">
              <a:off x="3526302" y="365067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187" name="AutoShape 17"/>
            <p:cNvCxnSpPr>
              <a:cxnSpLocks noChangeShapeType="1"/>
              <a:stCxn id="145" idx="7"/>
              <a:endCxn id="186" idx="2"/>
            </p:cNvCxnSpPr>
            <p:nvPr/>
          </p:nvCxnSpPr>
          <p:spPr bwMode="auto">
            <a:xfrm flipH="1" flipV="1">
              <a:off x="3737439" y="3756243"/>
              <a:ext cx="437879" cy="106664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88" name="AutoShape 17"/>
            <p:cNvCxnSpPr>
              <a:cxnSpLocks noChangeShapeType="1"/>
              <a:stCxn id="145" idx="5"/>
              <a:endCxn id="185" idx="2"/>
            </p:cNvCxnSpPr>
            <p:nvPr/>
          </p:nvCxnSpPr>
          <p:spPr bwMode="auto">
            <a:xfrm flipH="1">
              <a:off x="3737440" y="4012204"/>
              <a:ext cx="437878" cy="68835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89" name="AutoShape 17"/>
            <p:cNvCxnSpPr>
              <a:cxnSpLocks noChangeShapeType="1"/>
              <a:stCxn id="140" idx="7"/>
              <a:endCxn id="184" idx="2"/>
            </p:cNvCxnSpPr>
            <p:nvPr/>
          </p:nvCxnSpPr>
          <p:spPr bwMode="auto">
            <a:xfrm flipH="1" flipV="1">
              <a:off x="3738480" y="4405835"/>
              <a:ext cx="436837" cy="89667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0" name="AutoShape 17"/>
            <p:cNvCxnSpPr>
              <a:cxnSpLocks noChangeShapeType="1"/>
              <a:stCxn id="140" idx="5"/>
              <a:endCxn id="183" idx="2"/>
            </p:cNvCxnSpPr>
            <p:nvPr/>
          </p:nvCxnSpPr>
          <p:spPr bwMode="auto">
            <a:xfrm flipH="1">
              <a:off x="3738481" y="4644799"/>
              <a:ext cx="436836" cy="75588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1" name="AutoShape 17"/>
            <p:cNvCxnSpPr>
              <a:cxnSpLocks noChangeShapeType="1"/>
              <a:stCxn id="136" idx="7"/>
              <a:endCxn id="182" idx="2"/>
            </p:cNvCxnSpPr>
            <p:nvPr/>
          </p:nvCxnSpPr>
          <p:spPr bwMode="auto">
            <a:xfrm flipH="1" flipV="1">
              <a:off x="3739497" y="5038926"/>
              <a:ext cx="443073" cy="102677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2" name="AutoShape 17"/>
            <p:cNvCxnSpPr>
              <a:cxnSpLocks noChangeShapeType="1"/>
              <a:stCxn id="136" idx="5"/>
              <a:endCxn id="181" idx="2"/>
            </p:cNvCxnSpPr>
            <p:nvPr/>
          </p:nvCxnSpPr>
          <p:spPr bwMode="auto">
            <a:xfrm flipH="1">
              <a:off x="3737439" y="5290900"/>
              <a:ext cx="445131" cy="67215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3" name="AutoShape 17"/>
            <p:cNvCxnSpPr>
              <a:cxnSpLocks noChangeShapeType="1"/>
              <a:stCxn id="132" idx="7"/>
              <a:endCxn id="180" idx="2"/>
            </p:cNvCxnSpPr>
            <p:nvPr/>
          </p:nvCxnSpPr>
          <p:spPr bwMode="auto">
            <a:xfrm flipH="1" flipV="1">
              <a:off x="3739498" y="5672024"/>
              <a:ext cx="438954" cy="94962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194" name="AutoShape 17"/>
            <p:cNvCxnSpPr>
              <a:cxnSpLocks noChangeShapeType="1"/>
              <a:stCxn id="132" idx="5"/>
              <a:endCxn id="179" idx="2"/>
            </p:cNvCxnSpPr>
            <p:nvPr/>
          </p:nvCxnSpPr>
          <p:spPr bwMode="auto">
            <a:xfrm flipH="1">
              <a:off x="3737439" y="5916283"/>
              <a:ext cx="441013" cy="66129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</p:grpSp>
      <p:grpSp>
        <p:nvGrpSpPr>
          <p:cNvPr id="199" name="Group 198"/>
          <p:cNvGrpSpPr/>
          <p:nvPr/>
        </p:nvGrpSpPr>
        <p:grpSpPr>
          <a:xfrm flipH="1">
            <a:off x="7819791" y="1465709"/>
            <a:ext cx="979983" cy="2479942"/>
            <a:chOff x="3200356" y="3636462"/>
            <a:chExt cx="979983" cy="2479942"/>
          </a:xfrm>
        </p:grpSpPr>
        <p:cxnSp>
          <p:nvCxnSpPr>
            <p:cNvPr id="200" name="AutoShape 17"/>
            <p:cNvCxnSpPr>
              <a:cxnSpLocks noChangeShapeType="1"/>
              <a:stCxn id="223" idx="7"/>
            </p:cNvCxnSpPr>
            <p:nvPr/>
          </p:nvCxnSpPr>
          <p:spPr bwMode="auto">
            <a:xfrm flipH="1" flipV="1">
              <a:off x="3222063" y="3636462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1" name="AutoShape 17"/>
            <p:cNvCxnSpPr>
              <a:cxnSpLocks noChangeShapeType="1"/>
              <a:stCxn id="223" idx="5"/>
            </p:cNvCxnSpPr>
            <p:nvPr/>
          </p:nvCxnSpPr>
          <p:spPr bwMode="auto">
            <a:xfrm flipH="1">
              <a:off x="3222063" y="3830891"/>
              <a:ext cx="335159" cy="45132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2" name="AutoShape 17"/>
            <p:cNvCxnSpPr>
              <a:cxnSpLocks noChangeShapeType="1"/>
              <a:stCxn id="222" idx="7"/>
            </p:cNvCxnSpPr>
            <p:nvPr/>
          </p:nvCxnSpPr>
          <p:spPr bwMode="auto">
            <a:xfrm flipH="1" flipV="1">
              <a:off x="3211167" y="3970787"/>
              <a:ext cx="346056" cy="3560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3" name="AutoShape 17"/>
            <p:cNvCxnSpPr>
              <a:cxnSpLocks noChangeShapeType="1"/>
              <a:stCxn id="222" idx="5"/>
            </p:cNvCxnSpPr>
            <p:nvPr/>
          </p:nvCxnSpPr>
          <p:spPr bwMode="auto">
            <a:xfrm flipH="1">
              <a:off x="3211167" y="4155687"/>
              <a:ext cx="346056" cy="5466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4" name="AutoShape 17"/>
            <p:cNvCxnSpPr>
              <a:cxnSpLocks noChangeShapeType="1"/>
              <a:stCxn id="221" idx="7"/>
            </p:cNvCxnSpPr>
            <p:nvPr/>
          </p:nvCxnSpPr>
          <p:spPr bwMode="auto">
            <a:xfrm flipH="1" flipV="1">
              <a:off x="3211167" y="4283912"/>
              <a:ext cx="347096" cy="4727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5" name="AutoShape 17"/>
            <p:cNvCxnSpPr>
              <a:cxnSpLocks noChangeShapeType="1"/>
              <a:stCxn id="221" idx="5"/>
            </p:cNvCxnSpPr>
            <p:nvPr/>
          </p:nvCxnSpPr>
          <p:spPr bwMode="auto">
            <a:xfrm flipH="1">
              <a:off x="3211167" y="4480483"/>
              <a:ext cx="347096" cy="4299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6" name="AutoShape 17"/>
            <p:cNvCxnSpPr>
              <a:cxnSpLocks noChangeShapeType="1"/>
              <a:stCxn id="220" idx="7"/>
            </p:cNvCxnSpPr>
            <p:nvPr/>
          </p:nvCxnSpPr>
          <p:spPr bwMode="auto">
            <a:xfrm flipH="1" flipV="1">
              <a:off x="3211098" y="4595651"/>
              <a:ext cx="347166" cy="5008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7" name="AutoShape 17"/>
            <p:cNvCxnSpPr>
              <a:cxnSpLocks noChangeShapeType="1"/>
              <a:stCxn id="220" idx="5"/>
            </p:cNvCxnSpPr>
            <p:nvPr/>
          </p:nvCxnSpPr>
          <p:spPr bwMode="auto">
            <a:xfrm flipH="1">
              <a:off x="3211098" y="4795035"/>
              <a:ext cx="347166" cy="40177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8" name="AutoShape 17"/>
            <p:cNvCxnSpPr>
              <a:cxnSpLocks noChangeShapeType="1"/>
              <a:stCxn id="219" idx="7"/>
            </p:cNvCxnSpPr>
            <p:nvPr/>
          </p:nvCxnSpPr>
          <p:spPr bwMode="auto">
            <a:xfrm flipH="1" flipV="1">
              <a:off x="3200356" y="4906161"/>
              <a:ext cx="358924" cy="58116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09" name="AutoShape 17"/>
            <p:cNvCxnSpPr>
              <a:cxnSpLocks noChangeShapeType="1"/>
              <a:stCxn id="219" idx="5"/>
            </p:cNvCxnSpPr>
            <p:nvPr/>
          </p:nvCxnSpPr>
          <p:spPr bwMode="auto">
            <a:xfrm flipH="1">
              <a:off x="3200356" y="5113574"/>
              <a:ext cx="358924" cy="32148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0" name="AutoShape 17"/>
            <p:cNvCxnSpPr>
              <a:cxnSpLocks noChangeShapeType="1"/>
              <a:stCxn id="218" idx="7"/>
            </p:cNvCxnSpPr>
            <p:nvPr/>
          </p:nvCxnSpPr>
          <p:spPr bwMode="auto">
            <a:xfrm flipH="1" flipV="1">
              <a:off x="3221679" y="5239835"/>
              <a:ext cx="335543" cy="436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1" name="AutoShape 17"/>
            <p:cNvCxnSpPr>
              <a:cxnSpLocks noChangeShapeType="1"/>
              <a:stCxn id="218" idx="5"/>
            </p:cNvCxnSpPr>
            <p:nvPr/>
          </p:nvCxnSpPr>
          <p:spPr bwMode="auto">
            <a:xfrm flipH="1">
              <a:off x="3221679" y="5432763"/>
              <a:ext cx="335543" cy="466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2" name="AutoShape 17"/>
            <p:cNvCxnSpPr>
              <a:cxnSpLocks noChangeShapeType="1"/>
              <a:stCxn id="217" idx="7"/>
            </p:cNvCxnSpPr>
            <p:nvPr/>
          </p:nvCxnSpPr>
          <p:spPr bwMode="auto">
            <a:xfrm flipH="1" flipV="1">
              <a:off x="3210959" y="5554442"/>
              <a:ext cx="348322" cy="42933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3" name="AutoShape 17"/>
            <p:cNvCxnSpPr>
              <a:cxnSpLocks noChangeShapeType="1"/>
              <a:stCxn id="217" idx="5"/>
            </p:cNvCxnSpPr>
            <p:nvPr/>
          </p:nvCxnSpPr>
          <p:spPr bwMode="auto">
            <a:xfrm flipH="1">
              <a:off x="3210959" y="5746672"/>
              <a:ext cx="348322" cy="47331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4" name="AutoShape 17"/>
            <p:cNvCxnSpPr>
              <a:cxnSpLocks noChangeShapeType="1"/>
              <a:stCxn id="216" idx="7"/>
            </p:cNvCxnSpPr>
            <p:nvPr/>
          </p:nvCxnSpPr>
          <p:spPr bwMode="auto">
            <a:xfrm flipH="1" flipV="1">
              <a:off x="3210820" y="5876843"/>
              <a:ext cx="346402" cy="30920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cxnSp>
          <p:nvCxnSpPr>
            <p:cNvPr id="215" name="AutoShape 17"/>
            <p:cNvCxnSpPr>
              <a:cxnSpLocks noChangeShapeType="1"/>
              <a:stCxn id="216" idx="5"/>
            </p:cNvCxnSpPr>
            <p:nvPr/>
          </p:nvCxnSpPr>
          <p:spPr bwMode="auto">
            <a:xfrm flipH="1">
              <a:off x="3210820" y="6057060"/>
              <a:ext cx="346402" cy="59344"/>
            </a:xfrm>
            <a:prstGeom prst="straightConnector1">
              <a:avLst/>
            </a:prstGeom>
            <a:noFill/>
            <a:ln w="19050"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5400000" scaled="1"/>
              </a:gradFill>
              <a:prstDash val="sysDash"/>
              <a:round/>
              <a:headEnd/>
              <a:tailEnd/>
            </a:ln>
            <a:effectLst/>
          </p:spPr>
        </p:cxnSp>
        <p:sp>
          <p:nvSpPr>
            <p:cNvPr id="216" name="Oval 12"/>
            <p:cNvSpPr>
              <a:spLocks noChangeAspect="1" noChangeArrowheads="1"/>
            </p:cNvSpPr>
            <p:nvPr/>
          </p:nvSpPr>
          <p:spPr bwMode="auto">
            <a:xfrm flipH="1">
              <a:off x="3526302" y="5876843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17" name="Oval 12"/>
            <p:cNvSpPr>
              <a:spLocks noChangeAspect="1" noChangeArrowheads="1"/>
            </p:cNvSpPr>
            <p:nvPr/>
          </p:nvSpPr>
          <p:spPr bwMode="auto">
            <a:xfrm flipH="1">
              <a:off x="3528361" y="5566455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18" name="Oval 12"/>
            <p:cNvSpPr>
              <a:spLocks noChangeAspect="1" noChangeArrowheads="1"/>
            </p:cNvSpPr>
            <p:nvPr/>
          </p:nvSpPr>
          <p:spPr bwMode="auto">
            <a:xfrm flipH="1">
              <a:off x="3526302" y="525254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19" name="Oval 12"/>
            <p:cNvSpPr>
              <a:spLocks noChangeAspect="1" noChangeArrowheads="1"/>
            </p:cNvSpPr>
            <p:nvPr/>
          </p:nvSpPr>
          <p:spPr bwMode="auto">
            <a:xfrm flipH="1">
              <a:off x="3528360" y="4933357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20" name="Oval 12"/>
            <p:cNvSpPr>
              <a:spLocks noChangeAspect="1" noChangeArrowheads="1"/>
            </p:cNvSpPr>
            <p:nvPr/>
          </p:nvSpPr>
          <p:spPr bwMode="auto">
            <a:xfrm flipH="1">
              <a:off x="3527344" y="4614818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21" name="Oval 12"/>
            <p:cNvSpPr>
              <a:spLocks noChangeAspect="1" noChangeArrowheads="1"/>
            </p:cNvSpPr>
            <p:nvPr/>
          </p:nvSpPr>
          <p:spPr bwMode="auto">
            <a:xfrm flipH="1">
              <a:off x="3527343" y="4300266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22" name="Oval 12"/>
            <p:cNvSpPr>
              <a:spLocks noChangeAspect="1" noChangeArrowheads="1"/>
            </p:cNvSpPr>
            <p:nvPr/>
          </p:nvSpPr>
          <p:spPr bwMode="auto">
            <a:xfrm flipH="1">
              <a:off x="3526303" y="3975470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sp>
          <p:nvSpPr>
            <p:cNvPr id="223" name="Oval 222"/>
            <p:cNvSpPr>
              <a:spLocks noChangeAspect="1" noChangeArrowheads="1"/>
            </p:cNvSpPr>
            <p:nvPr/>
          </p:nvSpPr>
          <p:spPr bwMode="auto">
            <a:xfrm flipH="1">
              <a:off x="3526302" y="3650674"/>
              <a:ext cx="211137" cy="2111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 dirty="0"/>
            </a:p>
          </p:txBody>
        </p:sp>
        <p:cxnSp>
          <p:nvCxnSpPr>
            <p:cNvPr id="224" name="AutoShape 17"/>
            <p:cNvCxnSpPr>
              <a:cxnSpLocks noChangeShapeType="1"/>
              <a:stCxn id="13" idx="7"/>
              <a:endCxn id="223" idx="2"/>
            </p:cNvCxnSpPr>
            <p:nvPr/>
          </p:nvCxnSpPr>
          <p:spPr bwMode="auto">
            <a:xfrm flipH="1" flipV="1">
              <a:off x="3737439" y="3756243"/>
              <a:ext cx="435648" cy="106110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5" name="AutoShape 17"/>
            <p:cNvCxnSpPr>
              <a:cxnSpLocks noChangeShapeType="1"/>
              <a:stCxn id="13" idx="5"/>
              <a:endCxn id="222" idx="2"/>
            </p:cNvCxnSpPr>
            <p:nvPr/>
          </p:nvCxnSpPr>
          <p:spPr bwMode="auto">
            <a:xfrm flipH="1">
              <a:off x="3737440" y="4011650"/>
              <a:ext cx="435647" cy="69389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6" name="AutoShape 17"/>
            <p:cNvCxnSpPr>
              <a:cxnSpLocks noChangeShapeType="1"/>
              <a:stCxn id="7" idx="7"/>
              <a:endCxn id="221" idx="2"/>
            </p:cNvCxnSpPr>
            <p:nvPr/>
          </p:nvCxnSpPr>
          <p:spPr bwMode="auto">
            <a:xfrm flipH="1" flipV="1">
              <a:off x="3738480" y="4405835"/>
              <a:ext cx="434606" cy="89113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7" name="AutoShape 17"/>
            <p:cNvCxnSpPr>
              <a:cxnSpLocks noChangeShapeType="1"/>
              <a:stCxn id="7" idx="5"/>
              <a:endCxn id="220" idx="2"/>
            </p:cNvCxnSpPr>
            <p:nvPr/>
          </p:nvCxnSpPr>
          <p:spPr bwMode="auto">
            <a:xfrm flipH="1">
              <a:off x="3738481" y="4644245"/>
              <a:ext cx="434605" cy="76142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8" name="AutoShape 17"/>
            <p:cNvCxnSpPr>
              <a:cxnSpLocks noChangeShapeType="1"/>
              <a:stCxn id="21" idx="7"/>
              <a:endCxn id="219" idx="2"/>
            </p:cNvCxnSpPr>
            <p:nvPr/>
          </p:nvCxnSpPr>
          <p:spPr bwMode="auto">
            <a:xfrm flipH="1" flipV="1">
              <a:off x="3739497" y="5038926"/>
              <a:ext cx="440842" cy="102123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29" name="AutoShape 17"/>
            <p:cNvCxnSpPr>
              <a:cxnSpLocks noChangeShapeType="1"/>
              <a:stCxn id="21" idx="5"/>
              <a:endCxn id="218" idx="2"/>
            </p:cNvCxnSpPr>
            <p:nvPr/>
          </p:nvCxnSpPr>
          <p:spPr bwMode="auto">
            <a:xfrm flipH="1">
              <a:off x="3737439" y="5290346"/>
              <a:ext cx="442900" cy="67769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30" name="AutoShape 17"/>
            <p:cNvCxnSpPr>
              <a:cxnSpLocks noChangeShapeType="1"/>
              <a:stCxn id="23" idx="7"/>
              <a:endCxn id="217" idx="2"/>
            </p:cNvCxnSpPr>
            <p:nvPr/>
          </p:nvCxnSpPr>
          <p:spPr bwMode="auto">
            <a:xfrm flipH="1" flipV="1">
              <a:off x="3739498" y="5672024"/>
              <a:ext cx="436723" cy="94408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  <p:cxnSp>
          <p:nvCxnSpPr>
            <p:cNvPr id="231" name="AutoShape 17"/>
            <p:cNvCxnSpPr>
              <a:cxnSpLocks noChangeShapeType="1"/>
              <a:stCxn id="23" idx="5"/>
              <a:endCxn id="216" idx="2"/>
            </p:cNvCxnSpPr>
            <p:nvPr/>
          </p:nvCxnSpPr>
          <p:spPr bwMode="auto">
            <a:xfrm flipH="1">
              <a:off x="3737439" y="5915729"/>
              <a:ext cx="438782" cy="66683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0" name="TextBox 259"/>
              <p:cNvSpPr txBox="1"/>
              <p:nvPr/>
            </p:nvSpPr>
            <p:spPr>
              <a:xfrm>
                <a:off x="5040988" y="2232841"/>
                <a:ext cx="4315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260" name="TextBox 2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988" y="2232841"/>
                <a:ext cx="431528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1" name="TextBox 260"/>
              <p:cNvSpPr txBox="1"/>
              <p:nvPr/>
            </p:nvSpPr>
            <p:spPr>
              <a:xfrm>
                <a:off x="6130652" y="2233923"/>
                <a:ext cx="41870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261" name="TextBox 2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652" y="2233923"/>
                <a:ext cx="418704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2" name="TextBox 261"/>
          <p:cNvSpPr txBox="1"/>
          <p:nvPr/>
        </p:nvSpPr>
        <p:spPr>
          <a:xfrm>
            <a:off x="1562991" y="5820648"/>
            <a:ext cx="8326867" cy="938719"/>
          </a:xfrm>
          <a:prstGeom prst="rect">
            <a:avLst/>
          </a:prstGeom>
          <a:solidFill>
            <a:schemeClr val="bg1"/>
          </a:solidFill>
          <a:ln w="127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sz="2200" b="1" dirty="0"/>
              <a:t>Key Challenge: </a:t>
            </a:r>
            <a:r>
              <a:rPr lang="en-US" sz="2200" dirty="0"/>
              <a:t>locally coordinate among nearby nodes</a:t>
            </a:r>
          </a:p>
          <a:p>
            <a:endParaRPr lang="en-US" sz="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randomization naturally helps (e.g., choose color at random)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38140" y="0"/>
            <a:ext cx="211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by Fabian Kuhn</a:t>
            </a:r>
          </a:p>
        </p:txBody>
      </p:sp>
    </p:spTree>
    <p:extLst>
      <p:ext uri="{BB962C8B-B14F-4D97-AF65-F5344CB8AC3E}">
        <p14:creationId xmlns:p14="http://schemas.microsoft.com/office/powerpoint/2010/main" val="108366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 animBg="1"/>
      <p:bldP spid="256" grpId="1" animBg="1"/>
      <p:bldP spid="256" grpId="2" animBg="1"/>
      <p:bldP spid="255" grpId="0" animBg="1"/>
      <p:bldP spid="255" grpId="1" animBg="1"/>
      <p:bldP spid="255" grpId="2" animBg="1"/>
      <p:bldP spid="17" grpId="0" animBg="1"/>
      <p:bldP spid="17" grpId="1" animBg="1"/>
      <p:bldP spid="17" grpId="2" animBg="1"/>
      <p:bldP spid="17" grpId="3" animBg="1"/>
      <p:bldP spid="138" grpId="0" animBg="1"/>
      <p:bldP spid="138" grpId="1" animBg="1"/>
      <p:bldP spid="138" grpId="2" animBg="1"/>
      <p:bldP spid="138" grpId="3" animBg="1"/>
      <p:bldP spid="260" grpId="0"/>
      <p:bldP spid="261" grpId="0"/>
      <p:bldP spid="2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215" y="1967347"/>
            <a:ext cx="11041295" cy="695175"/>
          </a:xfrm>
        </p:spPr>
        <p:txBody>
          <a:bodyPr>
            <a:noAutofit/>
          </a:bodyPr>
          <a:lstStyle/>
          <a:p>
            <a:r>
              <a:rPr lang="en-US" sz="5400" b="1" dirty="0"/>
              <a:t>Next: Coloring Trees with 3 Colors!</a:t>
            </a:r>
          </a:p>
        </p:txBody>
      </p:sp>
    </p:spTree>
    <p:extLst>
      <p:ext uri="{BB962C8B-B14F-4D97-AF65-F5344CB8AC3E}">
        <p14:creationId xmlns:p14="http://schemas.microsoft.com/office/powerpoint/2010/main" val="66148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12342</TotalTime>
  <Words>1355</Words>
  <Application>Microsoft Office PowerPoint</Application>
  <PresentationFormat>Widescreen</PresentationFormat>
  <Paragraphs>368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Distributed Graph Algorithms Spring 2023 </vt:lpstr>
      <vt:lpstr>Unbounded internal computation &amp; message size</vt:lpstr>
      <vt:lpstr>The LOCAL Model </vt:lpstr>
      <vt:lpstr>Local Graph Algorithms</vt:lpstr>
      <vt:lpstr>LOCAL Problems (Examples)</vt:lpstr>
      <vt:lpstr>LOCAL Problems (Examples)</vt:lpstr>
      <vt:lpstr>PowerPoint Presentation</vt:lpstr>
      <vt:lpstr>Challenges in the LOCAL Model</vt:lpstr>
      <vt:lpstr>Next: Coloring Trees with 3 Colors!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Reducing to Three Colors</vt:lpstr>
      <vt:lpstr>Reducing to Three Colors</vt:lpstr>
      <vt:lpstr>Example: Cancelling Color 5</vt:lpstr>
      <vt:lpstr>PowerPoint Presentation</vt:lpstr>
      <vt:lpstr>PowerPoint Presentation</vt:lpstr>
      <vt:lpstr>(Δ+1) Coloring: State-of-the-Art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Succinct Graph Structures  and Their Applications</dc:title>
  <dc:creator>Meravi</dc:creator>
  <cp:lastModifiedBy>Merav Parter</cp:lastModifiedBy>
  <cp:revision>292</cp:revision>
  <dcterms:created xsi:type="dcterms:W3CDTF">2020-04-22T08:00:00Z</dcterms:created>
  <dcterms:modified xsi:type="dcterms:W3CDTF">2023-05-17T09:34:42Z</dcterms:modified>
</cp:coreProperties>
</file>